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3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  <p:sldMasterId id="2147483739" r:id="rId2"/>
    <p:sldMasterId id="2147483741" r:id="rId3"/>
    <p:sldMasterId id="2147483767" r:id="rId4"/>
    <p:sldMasterId id="2147483828" r:id="rId5"/>
  </p:sldMasterIdLst>
  <p:notesMasterIdLst>
    <p:notesMasterId r:id="rId28"/>
  </p:notesMasterIdLst>
  <p:sldIdLst>
    <p:sldId id="257" r:id="rId6"/>
    <p:sldId id="259" r:id="rId7"/>
    <p:sldId id="258" r:id="rId8"/>
    <p:sldId id="261" r:id="rId9"/>
    <p:sldId id="260" r:id="rId10"/>
    <p:sldId id="262" r:id="rId11"/>
    <p:sldId id="263" r:id="rId12"/>
    <p:sldId id="264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80" r:id="rId26"/>
    <p:sldId id="279" r:id="rId2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9683"/>
    <a:srgbClr val="5F8195"/>
    <a:srgbClr val="E3EAEE"/>
    <a:srgbClr val="BCC4D6"/>
    <a:srgbClr val="FFFC00"/>
    <a:srgbClr val="00FA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90"/>
    <p:restoredTop sz="96327"/>
  </p:normalViewPr>
  <p:slideViewPr>
    <p:cSldViewPr snapToGrid="0" snapToObjects="1">
      <p:cViewPr varScale="1">
        <p:scale>
          <a:sx n="110" d="100"/>
          <a:sy n="110" d="100"/>
        </p:scale>
        <p:origin x="17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03:55:19.92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55 40 24575,'0'13'0,"0"4"0,1-1 0,11 31 0,-6-23 0,8 14 0,-11-28 0,-1-2 0,1 2 0,-1 0 0,0 0 0,0-3 0,0 1 0,0-1 0,-1-1 0,1 0 0,0-2 0,-1-1 0,1 0 0,-2 0 0,0 0 0,0 0 0,2 0 0,0-1 0,-1 1 0,1 0 0,-2 1 0,0 0 0,0-3 0,-2-4 0,1-3 0,-2-2 0,1-1 0,0-7 0,1 7 0,-3-8 0,1 9 0,1-2 0,0-1 0,1 1 0,0 0 0,-1 0 0,0 3 0,1 1 0,1 2 0,0 0 0,0-1 0,0 1 0,0-1 0,0 2 0,0-1 0,-2 1 0,1 0 0,-1 0 0,1-1 0,0 0 0,-1 2 0,0-1 0,-1 0 0,0 0 0,0-1 0,0 0 0,0-2 0,1 2 0,-1 1 0,1 1 0,0 0 0,0-1 0,1 0 0,-1 0 0,-1 1 0,1-1 0,-2 1 0,0-1 0,1 0 0,0 1 0,0 1 0,0 1 0,1 0 0,-1 0 0,-1 0 0,0 0 0,-1 0 0,3-2 0,1 1 0,-1-1 0,1 1 0,0 0 0,-1-2 0,2 0 0,0-1 0,0 1 0,0 0 0,0-1 0,0 0 0,0 0 0,0 0 0,0 1 0,0 0 0,0 0 0,0 1 0,0-2 0,0 1 0,0-1 0,0 0 0,0 3 0,0-2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03:55:26.35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111 266 24575,'-10'0'0,"3"0"0,0 0 0,3 0 0,0 1 0,-1 0 0,0 2 0,0 1 0,2-1 0,-1-2 0,1 3 0,-1-4 0,1 5 0,0-4 0,0 2 0,1-1 0,-1 0 0,2-1 0,-1-2 0,1-2 0,1-1 0,2-5 0,3-2 0,4-3 0,-1 4 0,2 0 0,-4 2 0,2-2 0,0-1 0,0 1 0,-1 3 0,0 0 0,0-1 0,1 1 0,-1 0 0,0 1 0,0 0 0,0 2 0,0 1 0,0-1 0,2 2 0,-3-1 0,2 1 0,-5 0 0,2 0 0,-1 2 0,-1 0 0,1 0 0,-2 0 0,-1 0 0,-6 0 0,-3 0 0,-6 2 0,0 2 0,-1 2 0,0 0 0,3 0 0,1-2 0,5-1 0,-5 3 0,3-2 0,-2 1 0,0-1 0,3-1 0,-1 0 0,0-1 0,1 2 0,0 0 0,-1-1 0,2 0 0,1-2 0,1 1 0,0 0 0,1 0 0,0-1 0,1-2 0,3-1 0,3-3 0,2 0 0,1 0 0,1 0 0,1-1 0,0-1 0,-1 1 0,-2 0 0,-1 1 0,0 2 0,0 0 0,0 0 0,-1 2 0,0-1 0,0 2 0,-1 0 0,1 0 0,-1-1 0,1-1 0,-1 0 0,-1 0 0,1 2 0,0 0 0,-1-1 0,1-1 0,-1-1 0,0-2 0,1 0 0,-1-4 0,0 4 0,-1-4 0,-1 4 0,0-2 0,0 0 0,0 2 0,0 0 0,0 1 0,0 1 0,0 0 0,0 0 0,0 0 0,0-1 0,0-1 0,0 1 0,0 0 0,0 2 0,0-1 0,0 0 0,0 0 0,0 1 0,0-1 0,0 1 0,0-1 0,0 0 0,0 0 0,0 1 0,0 0 0,0 1 0</inkml:trace>
</inkml:ink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40.png>
</file>

<file path=ppt/media/image35.jpe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D86739-B988-BD44-9A72-D54D01CF6CD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B5559F-74FF-524E-A431-60215BA3B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012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c3f1589b53_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c3f1589b53_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d4f964378b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d4f964378b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58756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50b61892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d50b61892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1960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50b61892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d50b61892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91065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d4f964378b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d4f964378b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15435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50b61892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d50b61892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72062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d4f964378b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d4f964378b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4034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50b61892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d50b61892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53049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d4f964378b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d4f964378b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60564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gc3f1589b53_1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8" name="Google Shape;1938;gc3f1589b53_1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g15c16abb48ba2b3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" name="Google Shape;1983;g15c16abb48ba2b3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4f964378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4f964378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g15c16abb48ba2b3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0" name="Google Shape;2030;g15c16abb48ba2b3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c3f1589b53_1_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c3f1589b53_1_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d4f964378b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d4f964378b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d3f130cd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d3f130cd6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d3f130cd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d3f130cd6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6137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d4f964378b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d4f964378b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6743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50b61892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d50b61892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50b61892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d50b61892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113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50b61892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d50b61892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1742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5.xml"/><Relationship Id="rId4" Type="http://schemas.openxmlformats.org/officeDocument/2006/relationships/hyperlink" Target="https://www.freepik.com/" TargetMode="Externa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94700" y="3419867"/>
            <a:ext cx="4602800" cy="9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3794600" y="1068867"/>
            <a:ext cx="4602800" cy="26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512700" y="4339067"/>
            <a:ext cx="3416400" cy="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64807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77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title" idx="2" hasCustomPrompt="1"/>
          </p:nvPr>
        </p:nvSpPr>
        <p:spPr>
          <a:xfrm>
            <a:off x="6146167" y="2473200"/>
            <a:ext cx="2084400" cy="10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1"/>
          </p:nvPr>
        </p:nvSpPr>
        <p:spPr>
          <a:xfrm>
            <a:off x="8105233" y="2941600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3"/>
          </p:nvPr>
        </p:nvSpPr>
        <p:spPr>
          <a:xfrm>
            <a:off x="8105233" y="2240400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 hasCustomPrompt="1"/>
          </p:nvPr>
        </p:nvSpPr>
        <p:spPr>
          <a:xfrm>
            <a:off x="1041167" y="2473200"/>
            <a:ext cx="2084400" cy="10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3000333" y="2941600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6"/>
          </p:nvPr>
        </p:nvSpPr>
        <p:spPr>
          <a:xfrm>
            <a:off x="3000333" y="2240400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7" hasCustomPrompt="1"/>
          </p:nvPr>
        </p:nvSpPr>
        <p:spPr>
          <a:xfrm>
            <a:off x="6146167" y="4511567"/>
            <a:ext cx="2084400" cy="10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8"/>
          </p:nvPr>
        </p:nvSpPr>
        <p:spPr>
          <a:xfrm>
            <a:off x="8105233" y="4968233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9"/>
          </p:nvPr>
        </p:nvSpPr>
        <p:spPr>
          <a:xfrm>
            <a:off x="8105233" y="4267033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1041167" y="4511567"/>
            <a:ext cx="2084400" cy="10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4"/>
          </p:nvPr>
        </p:nvSpPr>
        <p:spPr>
          <a:xfrm>
            <a:off x="3000333" y="4968233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5"/>
          </p:nvPr>
        </p:nvSpPr>
        <p:spPr>
          <a:xfrm>
            <a:off x="3000333" y="4267033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381036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1725267" y="2764567"/>
            <a:ext cx="8741600" cy="21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2"/>
          </p:nvPr>
        </p:nvSpPr>
        <p:spPr>
          <a:xfrm>
            <a:off x="3429000" y="4900967"/>
            <a:ext cx="5199200" cy="7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Bitter"/>
              <a:buNone/>
              <a:defRPr sz="2667" b="1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548706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960000" y="4676033"/>
            <a:ext cx="29316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2"/>
          </p:nvPr>
        </p:nvSpPr>
        <p:spPr>
          <a:xfrm>
            <a:off x="960000" y="3887467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ubTitle" idx="3"/>
          </p:nvPr>
        </p:nvSpPr>
        <p:spPr>
          <a:xfrm>
            <a:off x="4630200" y="4676033"/>
            <a:ext cx="29316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4"/>
          </p:nvPr>
        </p:nvSpPr>
        <p:spPr>
          <a:xfrm>
            <a:off x="4630200" y="3887467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5"/>
          </p:nvPr>
        </p:nvSpPr>
        <p:spPr>
          <a:xfrm>
            <a:off x="8300400" y="4676033"/>
            <a:ext cx="29316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6"/>
          </p:nvPr>
        </p:nvSpPr>
        <p:spPr>
          <a:xfrm>
            <a:off x="8300400" y="3887467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90998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ubTitle" idx="1"/>
          </p:nvPr>
        </p:nvSpPr>
        <p:spPr>
          <a:xfrm>
            <a:off x="960000" y="5247200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ubTitle" idx="2"/>
          </p:nvPr>
        </p:nvSpPr>
        <p:spPr>
          <a:xfrm>
            <a:off x="960000" y="4763433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ubTitle" idx="3"/>
          </p:nvPr>
        </p:nvSpPr>
        <p:spPr>
          <a:xfrm>
            <a:off x="4630200" y="5247200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ubTitle" idx="4"/>
          </p:nvPr>
        </p:nvSpPr>
        <p:spPr>
          <a:xfrm>
            <a:off x="4630200" y="4763433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933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5"/>
          </p:nvPr>
        </p:nvSpPr>
        <p:spPr>
          <a:xfrm>
            <a:off x="8300400" y="5247200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ubTitle" idx="6"/>
          </p:nvPr>
        </p:nvSpPr>
        <p:spPr>
          <a:xfrm>
            <a:off x="8300400" y="4763433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7"/>
          </p:nvPr>
        </p:nvSpPr>
        <p:spPr>
          <a:xfrm>
            <a:off x="960000" y="2879567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8"/>
          </p:nvPr>
        </p:nvSpPr>
        <p:spPr>
          <a:xfrm>
            <a:off x="960000" y="2395800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9"/>
          </p:nvPr>
        </p:nvSpPr>
        <p:spPr>
          <a:xfrm>
            <a:off x="4630200" y="2879567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ubTitle" idx="13"/>
          </p:nvPr>
        </p:nvSpPr>
        <p:spPr>
          <a:xfrm>
            <a:off x="4630200" y="2395800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14"/>
          </p:nvPr>
        </p:nvSpPr>
        <p:spPr>
          <a:xfrm>
            <a:off x="8300400" y="2879567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ubTitle" idx="15"/>
          </p:nvPr>
        </p:nvSpPr>
        <p:spPr>
          <a:xfrm>
            <a:off x="8300400" y="2395800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98473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960000" y="5044000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ubTitle" idx="2"/>
          </p:nvPr>
        </p:nvSpPr>
        <p:spPr>
          <a:xfrm>
            <a:off x="960000" y="4458633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3"/>
          </p:nvPr>
        </p:nvSpPr>
        <p:spPr>
          <a:xfrm>
            <a:off x="8300400" y="5044000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ubTitle" idx="4"/>
          </p:nvPr>
        </p:nvSpPr>
        <p:spPr>
          <a:xfrm>
            <a:off x="8300400" y="4458633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933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5"/>
          </p:nvPr>
        </p:nvSpPr>
        <p:spPr>
          <a:xfrm>
            <a:off x="960000" y="2777967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subTitle" idx="6"/>
          </p:nvPr>
        </p:nvSpPr>
        <p:spPr>
          <a:xfrm>
            <a:off x="960000" y="2192600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7"/>
          </p:nvPr>
        </p:nvSpPr>
        <p:spPr>
          <a:xfrm>
            <a:off x="8300400" y="2777967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8"/>
          </p:nvPr>
        </p:nvSpPr>
        <p:spPr>
          <a:xfrm>
            <a:off x="8300400" y="2192600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098875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ubTitle" idx="1"/>
          </p:nvPr>
        </p:nvSpPr>
        <p:spPr>
          <a:xfrm>
            <a:off x="2529609" y="4622284"/>
            <a:ext cx="3339600" cy="8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subTitle" idx="2"/>
          </p:nvPr>
        </p:nvSpPr>
        <p:spPr>
          <a:xfrm>
            <a:off x="2529609" y="4101967"/>
            <a:ext cx="3339600" cy="5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title" idx="3" hasCustomPrompt="1"/>
          </p:nvPr>
        </p:nvSpPr>
        <p:spPr>
          <a:xfrm>
            <a:off x="6322776" y="4291300"/>
            <a:ext cx="4140800" cy="109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94" name="Google Shape;94;p18"/>
          <p:cNvSpPr txBox="1">
            <a:spLocks noGrp="1"/>
          </p:cNvSpPr>
          <p:nvPr>
            <p:ph type="subTitle" idx="4"/>
          </p:nvPr>
        </p:nvSpPr>
        <p:spPr>
          <a:xfrm>
            <a:off x="6322776" y="2685584"/>
            <a:ext cx="3659600" cy="8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5"/>
          </p:nvPr>
        </p:nvSpPr>
        <p:spPr>
          <a:xfrm>
            <a:off x="6322776" y="2165284"/>
            <a:ext cx="4140800" cy="5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title" idx="6" hasCustomPrompt="1"/>
          </p:nvPr>
        </p:nvSpPr>
        <p:spPr>
          <a:xfrm>
            <a:off x="1728424" y="2391933"/>
            <a:ext cx="4140800" cy="109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8058957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1"/>
          </p:nvPr>
        </p:nvSpPr>
        <p:spPr>
          <a:xfrm>
            <a:off x="1975933" y="4676033"/>
            <a:ext cx="32552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2"/>
          </p:nvPr>
        </p:nvSpPr>
        <p:spPr>
          <a:xfrm>
            <a:off x="1975933" y="3887467"/>
            <a:ext cx="32552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3"/>
          </p:nvPr>
        </p:nvSpPr>
        <p:spPr>
          <a:xfrm>
            <a:off x="6960867" y="4676033"/>
            <a:ext cx="32552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4"/>
          </p:nvPr>
        </p:nvSpPr>
        <p:spPr>
          <a:xfrm>
            <a:off x="6960867" y="3887467"/>
            <a:ext cx="32552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620292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1"/>
          </p:nvPr>
        </p:nvSpPr>
        <p:spPr>
          <a:xfrm>
            <a:off x="3449200" y="4850400"/>
            <a:ext cx="5293600" cy="12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09602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8076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6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29050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365930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>
            <a:spLocks noGrp="1"/>
          </p:cNvSpPr>
          <p:nvPr>
            <p:ph type="ctrTitle"/>
          </p:nvPr>
        </p:nvSpPr>
        <p:spPr>
          <a:xfrm>
            <a:off x="960000" y="968267"/>
            <a:ext cx="6014400" cy="1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82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ubTitle" idx="1"/>
          </p:nvPr>
        </p:nvSpPr>
        <p:spPr>
          <a:xfrm>
            <a:off x="960000" y="3000100"/>
            <a:ext cx="6078400" cy="11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2"/>
          </p:nvPr>
        </p:nvSpPr>
        <p:spPr>
          <a:xfrm>
            <a:off x="960000" y="2421233"/>
            <a:ext cx="6078400" cy="6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400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4" name="Google Shape;114;p23"/>
          <p:cNvSpPr txBox="1"/>
          <p:nvPr/>
        </p:nvSpPr>
        <p:spPr>
          <a:xfrm>
            <a:off x="960000" y="5160400"/>
            <a:ext cx="5470400" cy="6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CREDITS: </a:t>
            </a:r>
            <a:r>
              <a:rPr lang="en" sz="1333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This presentation template was created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, including icons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and infographics &amp; images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7330437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69480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64954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54D71-F93D-358D-58D9-0F24DDB0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25FBA-EEBE-13FC-FFE6-69E62CBC3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E9B3A-977A-46ED-3D27-5AC20B134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A0EC1-A481-9A46-BC4C-7234315C685A}" type="datetimeFigureOut">
              <a:rPr lang="en-US" smtClean="0"/>
              <a:t>6/15/22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F1944A-B188-1101-573F-4A67D4798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FADBF2-775A-6000-D093-40DA989E0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D735-7316-C64B-9BAE-99C20ECC3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6618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51374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60000" y="968267"/>
            <a:ext cx="6014400" cy="43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60000" y="5368333"/>
            <a:ext cx="6078400" cy="6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963944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94700" y="3419867"/>
            <a:ext cx="4602800" cy="9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3794600" y="1068867"/>
            <a:ext cx="4602800" cy="26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512700" y="4339067"/>
            <a:ext cx="3416400" cy="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836638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6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51046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993833" y="4676033"/>
            <a:ext cx="36124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2"/>
          </p:nvPr>
        </p:nvSpPr>
        <p:spPr>
          <a:xfrm>
            <a:off x="1993833" y="3887467"/>
            <a:ext cx="36124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6585797" y="4676033"/>
            <a:ext cx="36124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6585784" y="3887467"/>
            <a:ext cx="36124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31417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993833" y="4676033"/>
            <a:ext cx="36124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2"/>
          </p:nvPr>
        </p:nvSpPr>
        <p:spPr>
          <a:xfrm>
            <a:off x="1993833" y="3887467"/>
            <a:ext cx="36124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6585797" y="4676033"/>
            <a:ext cx="36124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6585784" y="3887467"/>
            <a:ext cx="36124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9186060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232153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960000" y="1980100"/>
            <a:ext cx="5609600" cy="35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8945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AutoNum type="arabicPeriod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 sz="1600"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 sz="1600"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rabicPeriod"/>
              <a:defRPr sz="1600"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 sz="1600"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 sz="1600"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rabicPeriod"/>
              <a:defRPr sz="1600"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 sz="1600"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682727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5367667" y="1573600"/>
            <a:ext cx="5864400" cy="37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066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702152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5897400" y="2101867"/>
            <a:ext cx="5259200" cy="10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5897400" y="3109333"/>
            <a:ext cx="47140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995510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4412333" y="3853733"/>
            <a:ext cx="6819600" cy="18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5600">
                <a:latin typeface="Bitter ExtraBold"/>
                <a:ea typeface="Bitter ExtraBold"/>
                <a:cs typeface="Bitter ExtraBold"/>
                <a:sym typeface="Bitter Extra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26916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1869600" y="1687300"/>
            <a:ext cx="8452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2074400" y="4202867"/>
            <a:ext cx="8043200" cy="8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860257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598781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title" idx="2" hasCustomPrompt="1"/>
          </p:nvPr>
        </p:nvSpPr>
        <p:spPr>
          <a:xfrm>
            <a:off x="6146167" y="2473200"/>
            <a:ext cx="2084400" cy="10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1"/>
          </p:nvPr>
        </p:nvSpPr>
        <p:spPr>
          <a:xfrm>
            <a:off x="8105233" y="2941600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3"/>
          </p:nvPr>
        </p:nvSpPr>
        <p:spPr>
          <a:xfrm>
            <a:off x="8105233" y="2240400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 hasCustomPrompt="1"/>
          </p:nvPr>
        </p:nvSpPr>
        <p:spPr>
          <a:xfrm>
            <a:off x="1041167" y="2473200"/>
            <a:ext cx="2084400" cy="10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3000333" y="2941600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6"/>
          </p:nvPr>
        </p:nvSpPr>
        <p:spPr>
          <a:xfrm>
            <a:off x="3000333" y="2240400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7" hasCustomPrompt="1"/>
          </p:nvPr>
        </p:nvSpPr>
        <p:spPr>
          <a:xfrm>
            <a:off x="6146167" y="4511567"/>
            <a:ext cx="2084400" cy="10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8"/>
          </p:nvPr>
        </p:nvSpPr>
        <p:spPr>
          <a:xfrm>
            <a:off x="8105233" y="4968233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9"/>
          </p:nvPr>
        </p:nvSpPr>
        <p:spPr>
          <a:xfrm>
            <a:off x="8105233" y="4267033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1041167" y="4511567"/>
            <a:ext cx="2084400" cy="10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4"/>
          </p:nvPr>
        </p:nvSpPr>
        <p:spPr>
          <a:xfrm>
            <a:off x="3000333" y="4968233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5"/>
          </p:nvPr>
        </p:nvSpPr>
        <p:spPr>
          <a:xfrm>
            <a:off x="3000333" y="4267033"/>
            <a:ext cx="3045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420383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1725267" y="2764567"/>
            <a:ext cx="8741600" cy="21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2"/>
          </p:nvPr>
        </p:nvSpPr>
        <p:spPr>
          <a:xfrm>
            <a:off x="3429000" y="4900967"/>
            <a:ext cx="5199200" cy="7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Bitter"/>
              <a:buNone/>
              <a:defRPr sz="2667" b="1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5220367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960000" y="4676033"/>
            <a:ext cx="29316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2"/>
          </p:nvPr>
        </p:nvSpPr>
        <p:spPr>
          <a:xfrm>
            <a:off x="960000" y="3887467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ubTitle" idx="3"/>
          </p:nvPr>
        </p:nvSpPr>
        <p:spPr>
          <a:xfrm>
            <a:off x="4630200" y="4676033"/>
            <a:ext cx="29316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4"/>
          </p:nvPr>
        </p:nvSpPr>
        <p:spPr>
          <a:xfrm>
            <a:off x="4630200" y="3887467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5"/>
          </p:nvPr>
        </p:nvSpPr>
        <p:spPr>
          <a:xfrm>
            <a:off x="8300400" y="4676033"/>
            <a:ext cx="29316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6"/>
          </p:nvPr>
        </p:nvSpPr>
        <p:spPr>
          <a:xfrm>
            <a:off x="8300400" y="3887467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70455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2494933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ubTitle" idx="1"/>
          </p:nvPr>
        </p:nvSpPr>
        <p:spPr>
          <a:xfrm>
            <a:off x="960000" y="5247200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ubTitle" idx="2"/>
          </p:nvPr>
        </p:nvSpPr>
        <p:spPr>
          <a:xfrm>
            <a:off x="960000" y="4763433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ubTitle" idx="3"/>
          </p:nvPr>
        </p:nvSpPr>
        <p:spPr>
          <a:xfrm>
            <a:off x="4630200" y="5247200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ubTitle" idx="4"/>
          </p:nvPr>
        </p:nvSpPr>
        <p:spPr>
          <a:xfrm>
            <a:off x="4630200" y="4763433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933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5"/>
          </p:nvPr>
        </p:nvSpPr>
        <p:spPr>
          <a:xfrm>
            <a:off x="8300400" y="5247200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ubTitle" idx="6"/>
          </p:nvPr>
        </p:nvSpPr>
        <p:spPr>
          <a:xfrm>
            <a:off x="8300400" y="4763433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7"/>
          </p:nvPr>
        </p:nvSpPr>
        <p:spPr>
          <a:xfrm>
            <a:off x="960000" y="2879567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8"/>
          </p:nvPr>
        </p:nvSpPr>
        <p:spPr>
          <a:xfrm>
            <a:off x="960000" y="2395800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9"/>
          </p:nvPr>
        </p:nvSpPr>
        <p:spPr>
          <a:xfrm>
            <a:off x="4630200" y="2879567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ubTitle" idx="13"/>
          </p:nvPr>
        </p:nvSpPr>
        <p:spPr>
          <a:xfrm>
            <a:off x="4630200" y="2395800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14"/>
          </p:nvPr>
        </p:nvSpPr>
        <p:spPr>
          <a:xfrm>
            <a:off x="8300400" y="2879567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ubTitle" idx="15"/>
          </p:nvPr>
        </p:nvSpPr>
        <p:spPr>
          <a:xfrm>
            <a:off x="8300400" y="2395800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tter ExtraBold"/>
              <a:buNone/>
              <a:defRPr sz="2667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2163297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960000" y="5044000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ubTitle" idx="2"/>
          </p:nvPr>
        </p:nvSpPr>
        <p:spPr>
          <a:xfrm>
            <a:off x="960000" y="4458633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3"/>
          </p:nvPr>
        </p:nvSpPr>
        <p:spPr>
          <a:xfrm>
            <a:off x="8300400" y="5044000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ubTitle" idx="4"/>
          </p:nvPr>
        </p:nvSpPr>
        <p:spPr>
          <a:xfrm>
            <a:off x="8300400" y="4458633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933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5"/>
          </p:nvPr>
        </p:nvSpPr>
        <p:spPr>
          <a:xfrm>
            <a:off x="960000" y="2777967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subTitle" idx="6"/>
          </p:nvPr>
        </p:nvSpPr>
        <p:spPr>
          <a:xfrm>
            <a:off x="960000" y="2192600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Bitter ExtraBold"/>
              <a:buNone/>
              <a:defRPr sz="2667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7"/>
          </p:nvPr>
        </p:nvSpPr>
        <p:spPr>
          <a:xfrm>
            <a:off x="8300400" y="2777967"/>
            <a:ext cx="2931600" cy="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8"/>
          </p:nvPr>
        </p:nvSpPr>
        <p:spPr>
          <a:xfrm>
            <a:off x="8300400" y="2192600"/>
            <a:ext cx="29316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4502160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ubTitle" idx="1"/>
          </p:nvPr>
        </p:nvSpPr>
        <p:spPr>
          <a:xfrm>
            <a:off x="2529609" y="4622284"/>
            <a:ext cx="3339600" cy="8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subTitle" idx="2"/>
          </p:nvPr>
        </p:nvSpPr>
        <p:spPr>
          <a:xfrm>
            <a:off x="2529609" y="4101967"/>
            <a:ext cx="3339600" cy="5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title" idx="3" hasCustomPrompt="1"/>
          </p:nvPr>
        </p:nvSpPr>
        <p:spPr>
          <a:xfrm>
            <a:off x="6322776" y="4291300"/>
            <a:ext cx="4140800" cy="109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94" name="Google Shape;94;p18"/>
          <p:cNvSpPr txBox="1">
            <a:spLocks noGrp="1"/>
          </p:cNvSpPr>
          <p:nvPr>
            <p:ph type="subTitle" idx="4"/>
          </p:nvPr>
        </p:nvSpPr>
        <p:spPr>
          <a:xfrm>
            <a:off x="6322776" y="2685584"/>
            <a:ext cx="3659600" cy="8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5"/>
          </p:nvPr>
        </p:nvSpPr>
        <p:spPr>
          <a:xfrm>
            <a:off x="6322776" y="2165284"/>
            <a:ext cx="4140800" cy="5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933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ExtraBold"/>
              <a:buNone/>
              <a:defRPr sz="2667">
                <a:solidFill>
                  <a:schemeClr val="accent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title" idx="6" hasCustomPrompt="1"/>
          </p:nvPr>
        </p:nvSpPr>
        <p:spPr>
          <a:xfrm>
            <a:off x="1728424" y="2391933"/>
            <a:ext cx="4140800" cy="109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49055554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1"/>
          </p:nvPr>
        </p:nvSpPr>
        <p:spPr>
          <a:xfrm>
            <a:off x="1975933" y="4676033"/>
            <a:ext cx="32552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2"/>
          </p:nvPr>
        </p:nvSpPr>
        <p:spPr>
          <a:xfrm>
            <a:off x="1975933" y="3887467"/>
            <a:ext cx="32552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933">
                <a:solidFill>
                  <a:schemeClr val="accen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itter ExtraBold"/>
              <a:buNone/>
              <a:defRPr sz="2667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3"/>
          </p:nvPr>
        </p:nvSpPr>
        <p:spPr>
          <a:xfrm>
            <a:off x="6960867" y="4676033"/>
            <a:ext cx="3255200" cy="13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4"/>
          </p:nvPr>
        </p:nvSpPr>
        <p:spPr>
          <a:xfrm>
            <a:off x="6960867" y="3887467"/>
            <a:ext cx="3255200" cy="7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933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tter ExtraBold"/>
              <a:buNone/>
              <a:defRPr sz="2667">
                <a:solidFill>
                  <a:schemeClr val="lt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833792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1"/>
          </p:nvPr>
        </p:nvSpPr>
        <p:spPr>
          <a:xfrm>
            <a:off x="3449200" y="4850400"/>
            <a:ext cx="5293600" cy="12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7323301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002407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6874005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>
            <a:spLocks noGrp="1"/>
          </p:cNvSpPr>
          <p:nvPr>
            <p:ph type="ctrTitle"/>
          </p:nvPr>
        </p:nvSpPr>
        <p:spPr>
          <a:xfrm>
            <a:off x="960000" y="968267"/>
            <a:ext cx="6014400" cy="1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82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ubTitle" idx="1"/>
          </p:nvPr>
        </p:nvSpPr>
        <p:spPr>
          <a:xfrm>
            <a:off x="960000" y="3000100"/>
            <a:ext cx="6078400" cy="11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2"/>
          </p:nvPr>
        </p:nvSpPr>
        <p:spPr>
          <a:xfrm>
            <a:off x="960000" y="2421233"/>
            <a:ext cx="6078400" cy="6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400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itter ExtraBold"/>
              <a:buNone/>
              <a:defRPr sz="2133"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4" name="Google Shape;114;p23"/>
          <p:cNvSpPr txBox="1"/>
          <p:nvPr/>
        </p:nvSpPr>
        <p:spPr>
          <a:xfrm>
            <a:off x="960000" y="5160400"/>
            <a:ext cx="5470400" cy="6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CREDITS: </a:t>
            </a:r>
            <a:r>
              <a:rPr lang="en" sz="1333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This presentation template was created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, including icons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and infographics &amp; images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339730749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32198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0468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960000" y="1980100"/>
            <a:ext cx="5609600" cy="35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8945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AutoNum type="arabicPeriod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 sz="1600"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 sz="1600"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rabicPeriod"/>
              <a:defRPr sz="1600"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 sz="1600"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 sz="1600"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rabicPeriod"/>
              <a:defRPr sz="1600"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 sz="1600"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692791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54D71-F93D-358D-58D9-0F24DDB0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25FBA-EEBE-13FC-FFE6-69E62CBC3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E9B3A-977A-46ED-3D27-5AC20B134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A0EC1-A481-9A46-BC4C-7234315C685A}" type="datetimeFigureOut">
              <a:rPr lang="en-US" smtClean="0"/>
              <a:t>6/15/22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F1944A-B188-1101-573F-4A67D4798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FADBF2-775A-6000-D093-40DA989E0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D735-7316-C64B-9BAE-99C20ECC3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4469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83753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41033" y="935000"/>
            <a:ext cx="6210800" cy="30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614000" y="3956600"/>
            <a:ext cx="6738000" cy="6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4413289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5400000" flipH="1">
            <a:off x="76815" y="806133"/>
            <a:ext cx="2776400" cy="224680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" name="Google Shape;10;p2"/>
          <p:cNvSpPr/>
          <p:nvPr/>
        </p:nvSpPr>
        <p:spPr>
          <a:xfrm>
            <a:off x="-57392" y="2450833"/>
            <a:ext cx="6569200" cy="45576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" name="Google Shape;11;p2"/>
          <p:cNvSpPr/>
          <p:nvPr/>
        </p:nvSpPr>
        <p:spPr>
          <a:xfrm rot="5400000">
            <a:off x="262381" y="-357033"/>
            <a:ext cx="1796400" cy="23396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41033" y="935000"/>
            <a:ext cx="6210800" cy="30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614000" y="3956600"/>
            <a:ext cx="6738000" cy="6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 rot="10130209">
            <a:off x="5218579" y="4923517"/>
            <a:ext cx="6084943" cy="1729680"/>
            <a:chOff x="5935898" y="3135486"/>
            <a:chExt cx="3895728" cy="1107383"/>
          </a:xfrm>
        </p:grpSpPr>
        <p:sp>
          <p:nvSpPr>
            <p:cNvPr id="15" name="Google Shape;15;p2"/>
            <p:cNvSpPr/>
            <p:nvPr/>
          </p:nvSpPr>
          <p:spPr>
            <a:xfrm rot="4194563">
              <a:off x="7314588" y="3162890"/>
              <a:ext cx="144727" cy="152820"/>
            </a:xfrm>
            <a:custGeom>
              <a:avLst/>
              <a:gdLst/>
              <a:ahLst/>
              <a:cxnLst/>
              <a:rect l="l" t="t" r="r" b="b"/>
              <a:pathLst>
                <a:path w="5651" h="5967" extrusionOk="0">
                  <a:moveTo>
                    <a:pt x="3284" y="1"/>
                  </a:moveTo>
                  <a:cubicBezTo>
                    <a:pt x="1272" y="1"/>
                    <a:pt x="1" y="2271"/>
                    <a:pt x="1169" y="4045"/>
                  </a:cubicBezTo>
                  <a:cubicBezTo>
                    <a:pt x="1259" y="4135"/>
                    <a:pt x="1531" y="4135"/>
                    <a:pt x="1622" y="4271"/>
                  </a:cubicBezTo>
                  <a:cubicBezTo>
                    <a:pt x="1441" y="4407"/>
                    <a:pt x="1214" y="4588"/>
                    <a:pt x="1169" y="4814"/>
                  </a:cubicBezTo>
                  <a:cubicBezTo>
                    <a:pt x="1169" y="5358"/>
                    <a:pt x="1531" y="5856"/>
                    <a:pt x="2074" y="5946"/>
                  </a:cubicBezTo>
                  <a:cubicBezTo>
                    <a:pt x="2110" y="5960"/>
                    <a:pt x="2146" y="5967"/>
                    <a:pt x="2182" y="5967"/>
                  </a:cubicBezTo>
                  <a:cubicBezTo>
                    <a:pt x="2372" y="5967"/>
                    <a:pt x="2556" y="5789"/>
                    <a:pt x="2708" y="5674"/>
                  </a:cubicBezTo>
                  <a:cubicBezTo>
                    <a:pt x="2934" y="5539"/>
                    <a:pt x="3070" y="5312"/>
                    <a:pt x="3116" y="5086"/>
                  </a:cubicBezTo>
                  <a:cubicBezTo>
                    <a:pt x="3116" y="5041"/>
                    <a:pt x="3206" y="4950"/>
                    <a:pt x="3206" y="4860"/>
                  </a:cubicBezTo>
                  <a:cubicBezTo>
                    <a:pt x="3704" y="4860"/>
                    <a:pt x="4202" y="4724"/>
                    <a:pt x="4609" y="4452"/>
                  </a:cubicBezTo>
                  <a:cubicBezTo>
                    <a:pt x="5153" y="4090"/>
                    <a:pt x="5515" y="3502"/>
                    <a:pt x="5605" y="2868"/>
                  </a:cubicBezTo>
                  <a:cubicBezTo>
                    <a:pt x="5651" y="2234"/>
                    <a:pt x="5469" y="1600"/>
                    <a:pt x="5107" y="1148"/>
                  </a:cubicBezTo>
                  <a:cubicBezTo>
                    <a:pt x="4926" y="966"/>
                    <a:pt x="4881" y="785"/>
                    <a:pt x="4745" y="604"/>
                  </a:cubicBezTo>
                  <a:cubicBezTo>
                    <a:pt x="4474" y="378"/>
                    <a:pt x="4157" y="197"/>
                    <a:pt x="3840" y="106"/>
                  </a:cubicBezTo>
                  <a:cubicBezTo>
                    <a:pt x="3749" y="106"/>
                    <a:pt x="3659" y="16"/>
                    <a:pt x="3568" y="16"/>
                  </a:cubicBezTo>
                  <a:cubicBezTo>
                    <a:pt x="3472" y="6"/>
                    <a:pt x="3377" y="1"/>
                    <a:pt x="3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" name="Google Shape;16;p2"/>
            <p:cNvSpPr/>
            <p:nvPr/>
          </p:nvSpPr>
          <p:spPr>
            <a:xfrm rot="4194563">
              <a:off x="6849793" y="3249633"/>
              <a:ext cx="133356" cy="125750"/>
            </a:xfrm>
            <a:custGeom>
              <a:avLst/>
              <a:gdLst/>
              <a:ahLst/>
              <a:cxnLst/>
              <a:rect l="l" t="t" r="r" b="b"/>
              <a:pathLst>
                <a:path w="5207" h="4910" extrusionOk="0">
                  <a:moveTo>
                    <a:pt x="2879" y="0"/>
                  </a:moveTo>
                  <a:cubicBezTo>
                    <a:pt x="2387" y="0"/>
                    <a:pt x="1836" y="408"/>
                    <a:pt x="1449" y="717"/>
                  </a:cubicBezTo>
                  <a:cubicBezTo>
                    <a:pt x="227" y="1261"/>
                    <a:pt x="1" y="2890"/>
                    <a:pt x="997" y="3796"/>
                  </a:cubicBezTo>
                  <a:lnTo>
                    <a:pt x="1404" y="4203"/>
                  </a:lnTo>
                  <a:cubicBezTo>
                    <a:pt x="1721" y="4475"/>
                    <a:pt x="1993" y="4837"/>
                    <a:pt x="2445" y="4882"/>
                  </a:cubicBezTo>
                  <a:cubicBezTo>
                    <a:pt x="2561" y="4900"/>
                    <a:pt x="2680" y="4909"/>
                    <a:pt x="2800" y="4909"/>
                  </a:cubicBezTo>
                  <a:cubicBezTo>
                    <a:pt x="3293" y="4909"/>
                    <a:pt x="3811" y="4757"/>
                    <a:pt x="4211" y="4430"/>
                  </a:cubicBezTo>
                  <a:cubicBezTo>
                    <a:pt x="4754" y="4067"/>
                    <a:pt x="5116" y="3479"/>
                    <a:pt x="5207" y="2800"/>
                  </a:cubicBezTo>
                  <a:cubicBezTo>
                    <a:pt x="5207" y="2166"/>
                    <a:pt x="5026" y="1578"/>
                    <a:pt x="4618" y="1125"/>
                  </a:cubicBezTo>
                  <a:cubicBezTo>
                    <a:pt x="4482" y="989"/>
                    <a:pt x="4528" y="672"/>
                    <a:pt x="4347" y="536"/>
                  </a:cubicBezTo>
                  <a:cubicBezTo>
                    <a:pt x="4075" y="310"/>
                    <a:pt x="3758" y="174"/>
                    <a:pt x="3441" y="84"/>
                  </a:cubicBezTo>
                  <a:cubicBezTo>
                    <a:pt x="3305" y="38"/>
                    <a:pt x="3215" y="38"/>
                    <a:pt x="3124" y="38"/>
                  </a:cubicBezTo>
                  <a:cubicBezTo>
                    <a:pt x="3045" y="12"/>
                    <a:pt x="2963" y="0"/>
                    <a:pt x="28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" name="Google Shape;17;p2"/>
            <p:cNvSpPr/>
            <p:nvPr/>
          </p:nvSpPr>
          <p:spPr>
            <a:xfrm rot="4194563">
              <a:off x="7631192" y="3216696"/>
              <a:ext cx="178585" cy="120704"/>
            </a:xfrm>
            <a:custGeom>
              <a:avLst/>
              <a:gdLst/>
              <a:ahLst/>
              <a:cxnLst/>
              <a:rect l="l" t="t" r="r" b="b"/>
              <a:pathLst>
                <a:path w="6973" h="4713" extrusionOk="0">
                  <a:moveTo>
                    <a:pt x="2521" y="1"/>
                  </a:moveTo>
                  <a:cubicBezTo>
                    <a:pt x="1301" y="1"/>
                    <a:pt x="258" y="904"/>
                    <a:pt x="91" y="2151"/>
                  </a:cubicBezTo>
                  <a:cubicBezTo>
                    <a:pt x="1" y="2784"/>
                    <a:pt x="137" y="3418"/>
                    <a:pt x="499" y="3961"/>
                  </a:cubicBezTo>
                  <a:cubicBezTo>
                    <a:pt x="635" y="4097"/>
                    <a:pt x="816" y="4278"/>
                    <a:pt x="952" y="4414"/>
                  </a:cubicBezTo>
                  <a:cubicBezTo>
                    <a:pt x="1314" y="4686"/>
                    <a:pt x="1766" y="4595"/>
                    <a:pt x="2219" y="4686"/>
                  </a:cubicBezTo>
                  <a:cubicBezTo>
                    <a:pt x="2328" y="4704"/>
                    <a:pt x="2440" y="4713"/>
                    <a:pt x="2554" y="4713"/>
                  </a:cubicBezTo>
                  <a:cubicBezTo>
                    <a:pt x="3009" y="4713"/>
                    <a:pt x="3487" y="4568"/>
                    <a:pt x="3849" y="4278"/>
                  </a:cubicBezTo>
                  <a:cubicBezTo>
                    <a:pt x="4075" y="4097"/>
                    <a:pt x="4392" y="4097"/>
                    <a:pt x="4573" y="3826"/>
                  </a:cubicBezTo>
                  <a:cubicBezTo>
                    <a:pt x="4641" y="3871"/>
                    <a:pt x="4709" y="3871"/>
                    <a:pt x="4788" y="3871"/>
                  </a:cubicBezTo>
                  <a:cubicBezTo>
                    <a:pt x="4867" y="3871"/>
                    <a:pt x="4958" y="3871"/>
                    <a:pt x="5071" y="3916"/>
                  </a:cubicBezTo>
                  <a:cubicBezTo>
                    <a:pt x="5173" y="3939"/>
                    <a:pt x="5278" y="3950"/>
                    <a:pt x="5384" y="3950"/>
                  </a:cubicBezTo>
                  <a:cubicBezTo>
                    <a:pt x="5702" y="3950"/>
                    <a:pt x="6033" y="3848"/>
                    <a:pt x="6339" y="3644"/>
                  </a:cubicBezTo>
                  <a:cubicBezTo>
                    <a:pt x="6655" y="3373"/>
                    <a:pt x="6882" y="2920"/>
                    <a:pt x="6882" y="2467"/>
                  </a:cubicBezTo>
                  <a:cubicBezTo>
                    <a:pt x="6972" y="2060"/>
                    <a:pt x="6882" y="1607"/>
                    <a:pt x="6655" y="1245"/>
                  </a:cubicBezTo>
                  <a:cubicBezTo>
                    <a:pt x="6384" y="883"/>
                    <a:pt x="5976" y="611"/>
                    <a:pt x="5524" y="521"/>
                  </a:cubicBezTo>
                  <a:cubicBezTo>
                    <a:pt x="5466" y="515"/>
                    <a:pt x="5409" y="512"/>
                    <a:pt x="5351" y="512"/>
                  </a:cubicBezTo>
                  <a:cubicBezTo>
                    <a:pt x="4957" y="512"/>
                    <a:pt x="4572" y="646"/>
                    <a:pt x="4256" y="883"/>
                  </a:cubicBezTo>
                  <a:lnTo>
                    <a:pt x="4120" y="1019"/>
                  </a:lnTo>
                  <a:cubicBezTo>
                    <a:pt x="4030" y="928"/>
                    <a:pt x="4166" y="566"/>
                    <a:pt x="4075" y="521"/>
                  </a:cubicBezTo>
                  <a:cubicBezTo>
                    <a:pt x="3803" y="295"/>
                    <a:pt x="3396" y="385"/>
                    <a:pt x="3079" y="295"/>
                  </a:cubicBezTo>
                  <a:cubicBezTo>
                    <a:pt x="2989" y="295"/>
                    <a:pt x="2943" y="23"/>
                    <a:pt x="2853" y="23"/>
                  </a:cubicBezTo>
                  <a:cubicBezTo>
                    <a:pt x="2741" y="8"/>
                    <a:pt x="2631" y="1"/>
                    <a:pt x="25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" name="Google Shape;18;p2"/>
            <p:cNvSpPr/>
            <p:nvPr/>
          </p:nvSpPr>
          <p:spPr>
            <a:xfrm rot="4194563">
              <a:off x="8687824" y="3830280"/>
              <a:ext cx="187830" cy="144420"/>
            </a:xfrm>
            <a:custGeom>
              <a:avLst/>
              <a:gdLst/>
              <a:ahLst/>
              <a:cxnLst/>
              <a:rect l="l" t="t" r="r" b="b"/>
              <a:pathLst>
                <a:path w="7334" h="5639" extrusionOk="0">
                  <a:moveTo>
                    <a:pt x="4660" y="1"/>
                  </a:moveTo>
                  <a:cubicBezTo>
                    <a:pt x="4215" y="1"/>
                    <a:pt x="3778" y="145"/>
                    <a:pt x="3441" y="415"/>
                  </a:cubicBezTo>
                  <a:cubicBezTo>
                    <a:pt x="2988" y="732"/>
                    <a:pt x="2716" y="1184"/>
                    <a:pt x="2581" y="1682"/>
                  </a:cubicBezTo>
                  <a:cubicBezTo>
                    <a:pt x="2490" y="1682"/>
                    <a:pt x="2354" y="1773"/>
                    <a:pt x="2309" y="1773"/>
                  </a:cubicBezTo>
                  <a:cubicBezTo>
                    <a:pt x="2155" y="1731"/>
                    <a:pt x="1996" y="1710"/>
                    <a:pt x="1838" y="1710"/>
                  </a:cubicBezTo>
                  <a:cubicBezTo>
                    <a:pt x="1483" y="1710"/>
                    <a:pt x="1128" y="1812"/>
                    <a:pt x="815" y="1999"/>
                  </a:cubicBezTo>
                  <a:cubicBezTo>
                    <a:pt x="408" y="2361"/>
                    <a:pt x="136" y="2859"/>
                    <a:pt x="91" y="3402"/>
                  </a:cubicBezTo>
                  <a:cubicBezTo>
                    <a:pt x="0" y="3900"/>
                    <a:pt x="46" y="4444"/>
                    <a:pt x="362" y="4896"/>
                  </a:cubicBezTo>
                  <a:cubicBezTo>
                    <a:pt x="453" y="5032"/>
                    <a:pt x="725" y="4987"/>
                    <a:pt x="860" y="5123"/>
                  </a:cubicBezTo>
                  <a:cubicBezTo>
                    <a:pt x="1132" y="5349"/>
                    <a:pt x="1449" y="5485"/>
                    <a:pt x="1766" y="5530"/>
                  </a:cubicBezTo>
                  <a:cubicBezTo>
                    <a:pt x="1983" y="5603"/>
                    <a:pt x="2200" y="5639"/>
                    <a:pt x="2415" y="5639"/>
                  </a:cubicBezTo>
                  <a:cubicBezTo>
                    <a:pt x="2736" y="5639"/>
                    <a:pt x="3051" y="5557"/>
                    <a:pt x="3350" y="5394"/>
                  </a:cubicBezTo>
                  <a:cubicBezTo>
                    <a:pt x="3577" y="5168"/>
                    <a:pt x="3758" y="4851"/>
                    <a:pt x="3893" y="4489"/>
                  </a:cubicBezTo>
                  <a:cubicBezTo>
                    <a:pt x="4074" y="4579"/>
                    <a:pt x="4256" y="4625"/>
                    <a:pt x="4482" y="4670"/>
                  </a:cubicBezTo>
                  <a:cubicBezTo>
                    <a:pt x="4632" y="4705"/>
                    <a:pt x="4788" y="4722"/>
                    <a:pt x="4946" y="4722"/>
                  </a:cubicBezTo>
                  <a:cubicBezTo>
                    <a:pt x="5405" y="4722"/>
                    <a:pt x="5877" y="4577"/>
                    <a:pt x="6247" y="4308"/>
                  </a:cubicBezTo>
                  <a:cubicBezTo>
                    <a:pt x="6791" y="3900"/>
                    <a:pt x="7153" y="3312"/>
                    <a:pt x="7289" y="2633"/>
                  </a:cubicBezTo>
                  <a:cubicBezTo>
                    <a:pt x="7334" y="2044"/>
                    <a:pt x="7107" y="1411"/>
                    <a:pt x="6700" y="913"/>
                  </a:cubicBezTo>
                  <a:cubicBezTo>
                    <a:pt x="6564" y="777"/>
                    <a:pt x="6474" y="596"/>
                    <a:pt x="6338" y="415"/>
                  </a:cubicBezTo>
                  <a:cubicBezTo>
                    <a:pt x="6066" y="234"/>
                    <a:pt x="5749" y="143"/>
                    <a:pt x="5433" y="98"/>
                  </a:cubicBezTo>
                  <a:cubicBezTo>
                    <a:pt x="5297" y="53"/>
                    <a:pt x="5206" y="53"/>
                    <a:pt x="5116" y="53"/>
                  </a:cubicBezTo>
                  <a:cubicBezTo>
                    <a:pt x="4965" y="18"/>
                    <a:pt x="4812" y="1"/>
                    <a:pt x="46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" name="Google Shape;19;p2"/>
            <p:cNvSpPr/>
            <p:nvPr/>
          </p:nvSpPr>
          <p:spPr>
            <a:xfrm rot="4194563">
              <a:off x="6098065" y="3280891"/>
              <a:ext cx="52195" cy="50300"/>
            </a:xfrm>
            <a:custGeom>
              <a:avLst/>
              <a:gdLst/>
              <a:ahLst/>
              <a:cxnLst/>
              <a:rect l="l" t="t" r="r" b="b"/>
              <a:pathLst>
                <a:path w="2038" h="1964" extrusionOk="0">
                  <a:moveTo>
                    <a:pt x="992" y="1"/>
                  </a:moveTo>
                  <a:cubicBezTo>
                    <a:pt x="831" y="1"/>
                    <a:pt x="648" y="60"/>
                    <a:pt x="544" y="198"/>
                  </a:cubicBezTo>
                  <a:cubicBezTo>
                    <a:pt x="318" y="334"/>
                    <a:pt x="91" y="470"/>
                    <a:pt x="46" y="741"/>
                  </a:cubicBezTo>
                  <a:cubicBezTo>
                    <a:pt x="1" y="1013"/>
                    <a:pt x="91" y="1239"/>
                    <a:pt x="272" y="1421"/>
                  </a:cubicBezTo>
                  <a:cubicBezTo>
                    <a:pt x="408" y="1692"/>
                    <a:pt x="634" y="1873"/>
                    <a:pt x="861" y="1964"/>
                  </a:cubicBezTo>
                  <a:cubicBezTo>
                    <a:pt x="1178" y="1964"/>
                    <a:pt x="1449" y="1873"/>
                    <a:pt x="1676" y="1737"/>
                  </a:cubicBezTo>
                  <a:cubicBezTo>
                    <a:pt x="1857" y="1556"/>
                    <a:pt x="1811" y="1239"/>
                    <a:pt x="1857" y="968"/>
                  </a:cubicBezTo>
                  <a:cubicBezTo>
                    <a:pt x="1857" y="741"/>
                    <a:pt x="2038" y="425"/>
                    <a:pt x="1902" y="244"/>
                  </a:cubicBezTo>
                  <a:cubicBezTo>
                    <a:pt x="1766" y="62"/>
                    <a:pt x="1404" y="108"/>
                    <a:pt x="1132" y="17"/>
                  </a:cubicBezTo>
                  <a:cubicBezTo>
                    <a:pt x="1090" y="6"/>
                    <a:pt x="1042" y="1"/>
                    <a:pt x="9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" name="Google Shape;20;p2"/>
            <p:cNvSpPr/>
            <p:nvPr/>
          </p:nvSpPr>
          <p:spPr>
            <a:xfrm rot="4194563">
              <a:off x="5964076" y="3236447"/>
              <a:ext cx="142627" cy="159710"/>
            </a:xfrm>
            <a:custGeom>
              <a:avLst/>
              <a:gdLst/>
              <a:ahLst/>
              <a:cxnLst/>
              <a:rect l="l" t="t" r="r" b="b"/>
              <a:pathLst>
                <a:path w="5569" h="6236" extrusionOk="0">
                  <a:moveTo>
                    <a:pt x="1798" y="1"/>
                  </a:moveTo>
                  <a:cubicBezTo>
                    <a:pt x="1639" y="1"/>
                    <a:pt x="1485" y="32"/>
                    <a:pt x="1313" y="118"/>
                  </a:cubicBezTo>
                  <a:cubicBezTo>
                    <a:pt x="1132" y="299"/>
                    <a:pt x="996" y="526"/>
                    <a:pt x="951" y="797"/>
                  </a:cubicBezTo>
                  <a:cubicBezTo>
                    <a:pt x="951" y="1002"/>
                    <a:pt x="1025" y="1244"/>
                    <a:pt x="1173" y="1422"/>
                  </a:cubicBezTo>
                  <a:lnTo>
                    <a:pt x="1173" y="1422"/>
                  </a:lnTo>
                  <a:cubicBezTo>
                    <a:pt x="1166" y="1506"/>
                    <a:pt x="1145" y="1628"/>
                    <a:pt x="1087" y="1657"/>
                  </a:cubicBezTo>
                  <a:cubicBezTo>
                    <a:pt x="544" y="2065"/>
                    <a:pt x="181" y="2699"/>
                    <a:pt x="91" y="3378"/>
                  </a:cubicBezTo>
                  <a:cubicBezTo>
                    <a:pt x="0" y="4011"/>
                    <a:pt x="136" y="4690"/>
                    <a:pt x="498" y="5279"/>
                  </a:cubicBezTo>
                  <a:cubicBezTo>
                    <a:pt x="679" y="5415"/>
                    <a:pt x="815" y="5596"/>
                    <a:pt x="996" y="5732"/>
                  </a:cubicBezTo>
                  <a:cubicBezTo>
                    <a:pt x="1531" y="6062"/>
                    <a:pt x="2151" y="6236"/>
                    <a:pt x="2777" y="6236"/>
                  </a:cubicBezTo>
                  <a:cubicBezTo>
                    <a:pt x="3264" y="6236"/>
                    <a:pt x="3754" y="6131"/>
                    <a:pt x="4210" y="5913"/>
                  </a:cubicBezTo>
                  <a:cubicBezTo>
                    <a:pt x="5297" y="4962"/>
                    <a:pt x="5568" y="3332"/>
                    <a:pt x="4799" y="2110"/>
                  </a:cubicBezTo>
                  <a:lnTo>
                    <a:pt x="4799" y="2065"/>
                  </a:lnTo>
                  <a:cubicBezTo>
                    <a:pt x="4663" y="1929"/>
                    <a:pt x="4346" y="1884"/>
                    <a:pt x="4210" y="1703"/>
                  </a:cubicBezTo>
                  <a:cubicBezTo>
                    <a:pt x="3939" y="1431"/>
                    <a:pt x="3622" y="1250"/>
                    <a:pt x="3305" y="1114"/>
                  </a:cubicBezTo>
                  <a:cubicBezTo>
                    <a:pt x="3169" y="1069"/>
                    <a:pt x="3124" y="933"/>
                    <a:pt x="2988" y="933"/>
                  </a:cubicBezTo>
                  <a:lnTo>
                    <a:pt x="2880" y="933"/>
                  </a:lnTo>
                  <a:cubicBezTo>
                    <a:pt x="2825" y="782"/>
                    <a:pt x="2649" y="631"/>
                    <a:pt x="2535" y="480"/>
                  </a:cubicBezTo>
                  <a:cubicBezTo>
                    <a:pt x="2400" y="299"/>
                    <a:pt x="2309" y="118"/>
                    <a:pt x="2083" y="28"/>
                  </a:cubicBezTo>
                  <a:cubicBezTo>
                    <a:pt x="1983" y="11"/>
                    <a:pt x="1890" y="1"/>
                    <a:pt x="17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" name="Google Shape;21;p2"/>
            <p:cNvSpPr/>
            <p:nvPr/>
          </p:nvSpPr>
          <p:spPr>
            <a:xfrm rot="4194563">
              <a:off x="9774695" y="4185363"/>
              <a:ext cx="48712" cy="51555"/>
            </a:xfrm>
            <a:custGeom>
              <a:avLst/>
              <a:gdLst/>
              <a:ahLst/>
              <a:cxnLst/>
              <a:rect l="l" t="t" r="r" b="b"/>
              <a:pathLst>
                <a:path w="1902" h="2013" extrusionOk="0">
                  <a:moveTo>
                    <a:pt x="549" y="1"/>
                  </a:moveTo>
                  <a:cubicBezTo>
                    <a:pt x="434" y="1"/>
                    <a:pt x="322" y="29"/>
                    <a:pt x="227" y="105"/>
                  </a:cubicBezTo>
                  <a:cubicBezTo>
                    <a:pt x="46" y="241"/>
                    <a:pt x="91" y="603"/>
                    <a:pt x="46" y="875"/>
                  </a:cubicBezTo>
                  <a:cubicBezTo>
                    <a:pt x="0" y="1101"/>
                    <a:pt x="0" y="1327"/>
                    <a:pt x="136" y="1508"/>
                  </a:cubicBezTo>
                  <a:cubicBezTo>
                    <a:pt x="272" y="1735"/>
                    <a:pt x="498" y="1916"/>
                    <a:pt x="725" y="2006"/>
                  </a:cubicBezTo>
                  <a:cubicBezTo>
                    <a:pt x="745" y="2010"/>
                    <a:pt x="765" y="2012"/>
                    <a:pt x="786" y="2012"/>
                  </a:cubicBezTo>
                  <a:cubicBezTo>
                    <a:pt x="998" y="2012"/>
                    <a:pt x="1239" y="1813"/>
                    <a:pt x="1404" y="1690"/>
                  </a:cubicBezTo>
                  <a:cubicBezTo>
                    <a:pt x="1811" y="1418"/>
                    <a:pt x="1902" y="829"/>
                    <a:pt x="1585" y="467"/>
                  </a:cubicBezTo>
                  <a:lnTo>
                    <a:pt x="1630" y="422"/>
                  </a:lnTo>
                  <a:cubicBezTo>
                    <a:pt x="1449" y="241"/>
                    <a:pt x="1223" y="105"/>
                    <a:pt x="996" y="105"/>
                  </a:cubicBezTo>
                  <a:cubicBezTo>
                    <a:pt x="866" y="53"/>
                    <a:pt x="705" y="1"/>
                    <a:pt x="5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" name="Google Shape;22;p2"/>
            <p:cNvSpPr/>
            <p:nvPr/>
          </p:nvSpPr>
          <p:spPr>
            <a:xfrm rot="4194563">
              <a:off x="6700342" y="3333478"/>
              <a:ext cx="55678" cy="50121"/>
            </a:xfrm>
            <a:custGeom>
              <a:avLst/>
              <a:gdLst/>
              <a:ahLst/>
              <a:cxnLst/>
              <a:rect l="l" t="t" r="r" b="b"/>
              <a:pathLst>
                <a:path w="2174" h="1957" extrusionOk="0">
                  <a:moveTo>
                    <a:pt x="972" y="1"/>
                  </a:moveTo>
                  <a:cubicBezTo>
                    <a:pt x="816" y="1"/>
                    <a:pt x="661" y="51"/>
                    <a:pt x="544" y="139"/>
                  </a:cubicBezTo>
                  <a:cubicBezTo>
                    <a:pt x="272" y="274"/>
                    <a:pt x="137" y="501"/>
                    <a:pt x="46" y="772"/>
                  </a:cubicBezTo>
                  <a:cubicBezTo>
                    <a:pt x="1" y="1044"/>
                    <a:pt x="46" y="1361"/>
                    <a:pt x="182" y="1587"/>
                  </a:cubicBezTo>
                  <a:cubicBezTo>
                    <a:pt x="408" y="1768"/>
                    <a:pt x="680" y="1904"/>
                    <a:pt x="951" y="1949"/>
                  </a:cubicBezTo>
                  <a:cubicBezTo>
                    <a:pt x="976" y="1954"/>
                    <a:pt x="1001" y="1956"/>
                    <a:pt x="1027" y="1956"/>
                  </a:cubicBezTo>
                  <a:cubicBezTo>
                    <a:pt x="1244" y="1956"/>
                    <a:pt x="1514" y="1799"/>
                    <a:pt x="1676" y="1678"/>
                  </a:cubicBezTo>
                  <a:cubicBezTo>
                    <a:pt x="1902" y="1542"/>
                    <a:pt x="2038" y="1315"/>
                    <a:pt x="2128" y="1044"/>
                  </a:cubicBezTo>
                  <a:cubicBezTo>
                    <a:pt x="2174" y="772"/>
                    <a:pt x="2128" y="501"/>
                    <a:pt x="1993" y="274"/>
                  </a:cubicBezTo>
                  <a:cubicBezTo>
                    <a:pt x="1857" y="48"/>
                    <a:pt x="1495" y="139"/>
                    <a:pt x="1223" y="48"/>
                  </a:cubicBezTo>
                  <a:cubicBezTo>
                    <a:pt x="1143" y="16"/>
                    <a:pt x="1057" y="1"/>
                    <a:pt x="9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" name="Google Shape;23;p2"/>
            <p:cNvSpPr/>
            <p:nvPr/>
          </p:nvSpPr>
          <p:spPr>
            <a:xfrm rot="4194563">
              <a:off x="7879645" y="3295376"/>
              <a:ext cx="53348" cy="49583"/>
            </a:xfrm>
            <a:custGeom>
              <a:avLst/>
              <a:gdLst/>
              <a:ahLst/>
              <a:cxnLst/>
              <a:rect l="l" t="t" r="r" b="b"/>
              <a:pathLst>
                <a:path w="2083" h="1936" extrusionOk="0">
                  <a:moveTo>
                    <a:pt x="898" y="0"/>
                  </a:moveTo>
                  <a:cubicBezTo>
                    <a:pt x="746" y="0"/>
                    <a:pt x="613" y="32"/>
                    <a:pt x="499" y="118"/>
                  </a:cubicBezTo>
                  <a:cubicBezTo>
                    <a:pt x="272" y="299"/>
                    <a:pt x="91" y="525"/>
                    <a:pt x="46" y="751"/>
                  </a:cubicBezTo>
                  <a:cubicBezTo>
                    <a:pt x="1" y="1023"/>
                    <a:pt x="46" y="1295"/>
                    <a:pt x="227" y="1521"/>
                  </a:cubicBezTo>
                  <a:cubicBezTo>
                    <a:pt x="363" y="1747"/>
                    <a:pt x="634" y="1883"/>
                    <a:pt x="906" y="1928"/>
                  </a:cubicBezTo>
                  <a:cubicBezTo>
                    <a:pt x="930" y="1933"/>
                    <a:pt x="955" y="1936"/>
                    <a:pt x="980" y="1936"/>
                  </a:cubicBezTo>
                  <a:cubicBezTo>
                    <a:pt x="1189" y="1936"/>
                    <a:pt x="1423" y="1778"/>
                    <a:pt x="1585" y="1657"/>
                  </a:cubicBezTo>
                  <a:cubicBezTo>
                    <a:pt x="1811" y="1521"/>
                    <a:pt x="1947" y="1295"/>
                    <a:pt x="2038" y="1023"/>
                  </a:cubicBezTo>
                  <a:cubicBezTo>
                    <a:pt x="2083" y="751"/>
                    <a:pt x="2038" y="480"/>
                    <a:pt x="1947" y="253"/>
                  </a:cubicBezTo>
                  <a:cubicBezTo>
                    <a:pt x="1766" y="27"/>
                    <a:pt x="1404" y="118"/>
                    <a:pt x="1178" y="27"/>
                  </a:cubicBezTo>
                  <a:cubicBezTo>
                    <a:pt x="1078" y="11"/>
                    <a:pt x="985" y="0"/>
                    <a:pt x="8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" name="Google Shape;24;p2"/>
            <p:cNvSpPr/>
            <p:nvPr/>
          </p:nvSpPr>
          <p:spPr>
            <a:xfrm rot="4194563">
              <a:off x="7484915" y="3340411"/>
              <a:ext cx="71915" cy="58803"/>
            </a:xfrm>
            <a:custGeom>
              <a:avLst/>
              <a:gdLst/>
              <a:ahLst/>
              <a:cxnLst/>
              <a:rect l="l" t="t" r="r" b="b"/>
              <a:pathLst>
                <a:path w="2808" h="2296" extrusionOk="0">
                  <a:moveTo>
                    <a:pt x="795" y="1"/>
                  </a:moveTo>
                  <a:cubicBezTo>
                    <a:pt x="656" y="1"/>
                    <a:pt x="523" y="32"/>
                    <a:pt x="408" y="119"/>
                  </a:cubicBezTo>
                  <a:cubicBezTo>
                    <a:pt x="272" y="254"/>
                    <a:pt x="136" y="481"/>
                    <a:pt x="136" y="662"/>
                  </a:cubicBezTo>
                  <a:cubicBezTo>
                    <a:pt x="91" y="933"/>
                    <a:pt x="1" y="1205"/>
                    <a:pt x="136" y="1386"/>
                  </a:cubicBezTo>
                  <a:cubicBezTo>
                    <a:pt x="317" y="1567"/>
                    <a:pt x="589" y="1522"/>
                    <a:pt x="861" y="1567"/>
                  </a:cubicBezTo>
                  <a:cubicBezTo>
                    <a:pt x="883" y="1590"/>
                    <a:pt x="917" y="1601"/>
                    <a:pt x="951" y="1601"/>
                  </a:cubicBezTo>
                  <a:cubicBezTo>
                    <a:pt x="985" y="1601"/>
                    <a:pt x="1019" y="1590"/>
                    <a:pt x="1042" y="1567"/>
                  </a:cubicBezTo>
                  <a:cubicBezTo>
                    <a:pt x="1087" y="1658"/>
                    <a:pt x="1178" y="1703"/>
                    <a:pt x="1223" y="1748"/>
                  </a:cubicBezTo>
                  <a:cubicBezTo>
                    <a:pt x="1404" y="1975"/>
                    <a:pt x="1494" y="2201"/>
                    <a:pt x="1766" y="2291"/>
                  </a:cubicBezTo>
                  <a:cubicBezTo>
                    <a:pt x="1784" y="2294"/>
                    <a:pt x="1801" y="2296"/>
                    <a:pt x="1818" y="2296"/>
                  </a:cubicBezTo>
                  <a:cubicBezTo>
                    <a:pt x="2061" y="2296"/>
                    <a:pt x="2231" y="2011"/>
                    <a:pt x="2400" y="1884"/>
                  </a:cubicBezTo>
                  <a:cubicBezTo>
                    <a:pt x="2581" y="1794"/>
                    <a:pt x="2717" y="1567"/>
                    <a:pt x="2717" y="1341"/>
                  </a:cubicBezTo>
                  <a:cubicBezTo>
                    <a:pt x="2807" y="1114"/>
                    <a:pt x="2762" y="888"/>
                    <a:pt x="2626" y="662"/>
                  </a:cubicBezTo>
                  <a:cubicBezTo>
                    <a:pt x="2536" y="435"/>
                    <a:pt x="2309" y="254"/>
                    <a:pt x="2083" y="164"/>
                  </a:cubicBezTo>
                  <a:cubicBezTo>
                    <a:pt x="1902" y="209"/>
                    <a:pt x="1766" y="300"/>
                    <a:pt x="1630" y="345"/>
                  </a:cubicBezTo>
                  <a:cubicBezTo>
                    <a:pt x="1630" y="345"/>
                    <a:pt x="1721" y="254"/>
                    <a:pt x="1721" y="209"/>
                  </a:cubicBezTo>
                  <a:cubicBezTo>
                    <a:pt x="1585" y="28"/>
                    <a:pt x="1268" y="73"/>
                    <a:pt x="1042" y="28"/>
                  </a:cubicBezTo>
                  <a:cubicBezTo>
                    <a:pt x="959" y="11"/>
                    <a:pt x="876" y="1"/>
                    <a:pt x="7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" name="Google Shape;25;p2"/>
            <p:cNvSpPr/>
            <p:nvPr/>
          </p:nvSpPr>
          <p:spPr>
            <a:xfrm rot="4194563">
              <a:off x="7436873" y="3631543"/>
              <a:ext cx="52195" cy="48456"/>
            </a:xfrm>
            <a:custGeom>
              <a:avLst/>
              <a:gdLst/>
              <a:ahLst/>
              <a:cxnLst/>
              <a:rect l="l" t="t" r="r" b="b"/>
              <a:pathLst>
                <a:path w="2038" h="1892" extrusionOk="0">
                  <a:moveTo>
                    <a:pt x="770" y="1"/>
                  </a:moveTo>
                  <a:cubicBezTo>
                    <a:pt x="646" y="1"/>
                    <a:pt x="521" y="24"/>
                    <a:pt x="408" y="69"/>
                  </a:cubicBezTo>
                  <a:cubicBezTo>
                    <a:pt x="227" y="250"/>
                    <a:pt x="91" y="476"/>
                    <a:pt x="91" y="748"/>
                  </a:cubicBezTo>
                  <a:cubicBezTo>
                    <a:pt x="1" y="1020"/>
                    <a:pt x="46" y="1291"/>
                    <a:pt x="136" y="1517"/>
                  </a:cubicBezTo>
                  <a:cubicBezTo>
                    <a:pt x="317" y="1744"/>
                    <a:pt x="589" y="1880"/>
                    <a:pt x="861" y="1880"/>
                  </a:cubicBezTo>
                  <a:cubicBezTo>
                    <a:pt x="909" y="1888"/>
                    <a:pt x="957" y="1891"/>
                    <a:pt x="1004" y="1891"/>
                  </a:cubicBezTo>
                  <a:cubicBezTo>
                    <a:pt x="1226" y="1891"/>
                    <a:pt x="1436" y="1810"/>
                    <a:pt x="1585" y="1699"/>
                  </a:cubicBezTo>
                  <a:cubicBezTo>
                    <a:pt x="1811" y="1517"/>
                    <a:pt x="1947" y="1291"/>
                    <a:pt x="1992" y="1020"/>
                  </a:cubicBezTo>
                  <a:cubicBezTo>
                    <a:pt x="2038" y="793"/>
                    <a:pt x="1947" y="522"/>
                    <a:pt x="1766" y="340"/>
                  </a:cubicBezTo>
                  <a:cubicBezTo>
                    <a:pt x="1630" y="114"/>
                    <a:pt x="1359" y="159"/>
                    <a:pt x="1132" y="69"/>
                  </a:cubicBezTo>
                  <a:cubicBezTo>
                    <a:pt x="1019" y="24"/>
                    <a:pt x="895" y="1"/>
                    <a:pt x="7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" name="Google Shape;26;p2"/>
            <p:cNvSpPr/>
            <p:nvPr/>
          </p:nvSpPr>
          <p:spPr>
            <a:xfrm rot="4194563">
              <a:off x="8480226" y="3534593"/>
              <a:ext cx="126390" cy="86232"/>
            </a:xfrm>
            <a:custGeom>
              <a:avLst/>
              <a:gdLst/>
              <a:ahLst/>
              <a:cxnLst/>
              <a:rect l="l" t="t" r="r" b="b"/>
              <a:pathLst>
                <a:path w="4935" h="3367" extrusionOk="0">
                  <a:moveTo>
                    <a:pt x="1440" y="0"/>
                  </a:moveTo>
                  <a:cubicBezTo>
                    <a:pt x="1198" y="0"/>
                    <a:pt x="954" y="56"/>
                    <a:pt x="725" y="183"/>
                  </a:cubicBezTo>
                  <a:cubicBezTo>
                    <a:pt x="362" y="455"/>
                    <a:pt x="91" y="908"/>
                    <a:pt x="0" y="1360"/>
                  </a:cubicBezTo>
                  <a:cubicBezTo>
                    <a:pt x="91" y="2266"/>
                    <a:pt x="679" y="3035"/>
                    <a:pt x="1539" y="3352"/>
                  </a:cubicBezTo>
                  <a:cubicBezTo>
                    <a:pt x="1583" y="3362"/>
                    <a:pt x="1628" y="3366"/>
                    <a:pt x="1672" y="3366"/>
                  </a:cubicBezTo>
                  <a:cubicBezTo>
                    <a:pt x="2042" y="3366"/>
                    <a:pt x="2429" y="3056"/>
                    <a:pt x="2671" y="2854"/>
                  </a:cubicBezTo>
                  <a:cubicBezTo>
                    <a:pt x="2807" y="2764"/>
                    <a:pt x="3033" y="2764"/>
                    <a:pt x="3124" y="2628"/>
                  </a:cubicBezTo>
                  <a:cubicBezTo>
                    <a:pt x="3214" y="2673"/>
                    <a:pt x="3350" y="2718"/>
                    <a:pt x="3486" y="2718"/>
                  </a:cubicBezTo>
                  <a:cubicBezTo>
                    <a:pt x="3592" y="2749"/>
                    <a:pt x="3702" y="2764"/>
                    <a:pt x="3813" y="2764"/>
                  </a:cubicBezTo>
                  <a:cubicBezTo>
                    <a:pt x="4034" y="2764"/>
                    <a:pt x="4256" y="2703"/>
                    <a:pt x="4437" y="2583"/>
                  </a:cubicBezTo>
                  <a:cubicBezTo>
                    <a:pt x="4663" y="2356"/>
                    <a:pt x="4844" y="2039"/>
                    <a:pt x="4889" y="1723"/>
                  </a:cubicBezTo>
                  <a:cubicBezTo>
                    <a:pt x="4935" y="1406"/>
                    <a:pt x="4889" y="1044"/>
                    <a:pt x="4708" y="772"/>
                  </a:cubicBezTo>
                  <a:cubicBezTo>
                    <a:pt x="4482" y="500"/>
                    <a:pt x="4210" y="319"/>
                    <a:pt x="3893" y="229"/>
                  </a:cubicBezTo>
                  <a:cubicBezTo>
                    <a:pt x="3814" y="217"/>
                    <a:pt x="3738" y="212"/>
                    <a:pt x="3664" y="212"/>
                  </a:cubicBezTo>
                  <a:cubicBezTo>
                    <a:pt x="3444" y="212"/>
                    <a:pt x="3248" y="263"/>
                    <a:pt x="3079" y="364"/>
                  </a:cubicBezTo>
                  <a:cubicBezTo>
                    <a:pt x="2807" y="93"/>
                    <a:pt x="2400" y="229"/>
                    <a:pt x="1992" y="93"/>
                  </a:cubicBezTo>
                  <a:cubicBezTo>
                    <a:pt x="1814" y="34"/>
                    <a:pt x="1628" y="0"/>
                    <a:pt x="14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" name="Google Shape;27;p2"/>
            <p:cNvSpPr/>
            <p:nvPr/>
          </p:nvSpPr>
          <p:spPr>
            <a:xfrm rot="4194563">
              <a:off x="7289877" y="3299824"/>
              <a:ext cx="97424" cy="80751"/>
            </a:xfrm>
            <a:custGeom>
              <a:avLst/>
              <a:gdLst/>
              <a:ahLst/>
              <a:cxnLst/>
              <a:rect l="l" t="t" r="r" b="b"/>
              <a:pathLst>
                <a:path w="3804" h="3153" extrusionOk="0">
                  <a:moveTo>
                    <a:pt x="2200" y="0"/>
                  </a:moveTo>
                  <a:cubicBezTo>
                    <a:pt x="1845" y="0"/>
                    <a:pt x="1500" y="134"/>
                    <a:pt x="1223" y="371"/>
                  </a:cubicBezTo>
                  <a:cubicBezTo>
                    <a:pt x="1" y="1140"/>
                    <a:pt x="499" y="3042"/>
                    <a:pt x="1947" y="3087"/>
                  </a:cubicBezTo>
                  <a:cubicBezTo>
                    <a:pt x="2083" y="3132"/>
                    <a:pt x="2219" y="3152"/>
                    <a:pt x="2353" y="3152"/>
                  </a:cubicBezTo>
                  <a:cubicBezTo>
                    <a:pt x="2621" y="3152"/>
                    <a:pt x="2883" y="3072"/>
                    <a:pt x="3124" y="2951"/>
                  </a:cubicBezTo>
                  <a:cubicBezTo>
                    <a:pt x="3441" y="2680"/>
                    <a:pt x="3667" y="2272"/>
                    <a:pt x="3758" y="1865"/>
                  </a:cubicBezTo>
                  <a:cubicBezTo>
                    <a:pt x="3803" y="1412"/>
                    <a:pt x="3667" y="1005"/>
                    <a:pt x="3441" y="688"/>
                  </a:cubicBezTo>
                  <a:cubicBezTo>
                    <a:pt x="3169" y="326"/>
                    <a:pt x="2807" y="99"/>
                    <a:pt x="2355" y="9"/>
                  </a:cubicBezTo>
                  <a:cubicBezTo>
                    <a:pt x="2303" y="3"/>
                    <a:pt x="2251" y="0"/>
                    <a:pt x="22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" name="Google Shape;28;p2"/>
            <p:cNvSpPr/>
            <p:nvPr/>
          </p:nvSpPr>
          <p:spPr>
            <a:xfrm rot="4194563">
              <a:off x="7279097" y="3143361"/>
              <a:ext cx="49890" cy="47380"/>
            </a:xfrm>
            <a:custGeom>
              <a:avLst/>
              <a:gdLst/>
              <a:ahLst/>
              <a:cxnLst/>
              <a:rect l="l" t="t" r="r" b="b"/>
              <a:pathLst>
                <a:path w="1948" h="1850" extrusionOk="0">
                  <a:moveTo>
                    <a:pt x="1036" y="0"/>
                  </a:moveTo>
                  <a:cubicBezTo>
                    <a:pt x="827" y="0"/>
                    <a:pt x="624" y="242"/>
                    <a:pt x="499" y="367"/>
                  </a:cubicBezTo>
                  <a:cubicBezTo>
                    <a:pt x="318" y="503"/>
                    <a:pt x="182" y="684"/>
                    <a:pt x="182" y="911"/>
                  </a:cubicBezTo>
                  <a:cubicBezTo>
                    <a:pt x="182" y="1092"/>
                    <a:pt x="1" y="1409"/>
                    <a:pt x="136" y="1590"/>
                  </a:cubicBezTo>
                  <a:cubicBezTo>
                    <a:pt x="272" y="1771"/>
                    <a:pt x="589" y="1726"/>
                    <a:pt x="861" y="1816"/>
                  </a:cubicBezTo>
                  <a:cubicBezTo>
                    <a:pt x="974" y="1839"/>
                    <a:pt x="1087" y="1850"/>
                    <a:pt x="1200" y="1850"/>
                  </a:cubicBezTo>
                  <a:cubicBezTo>
                    <a:pt x="1313" y="1850"/>
                    <a:pt x="1427" y="1839"/>
                    <a:pt x="1540" y="1816"/>
                  </a:cubicBezTo>
                  <a:cubicBezTo>
                    <a:pt x="1721" y="1635"/>
                    <a:pt x="1857" y="1409"/>
                    <a:pt x="1902" y="1137"/>
                  </a:cubicBezTo>
                  <a:cubicBezTo>
                    <a:pt x="1947" y="911"/>
                    <a:pt x="1721" y="730"/>
                    <a:pt x="1585" y="549"/>
                  </a:cubicBezTo>
                  <a:cubicBezTo>
                    <a:pt x="1449" y="367"/>
                    <a:pt x="1359" y="96"/>
                    <a:pt x="1087" y="5"/>
                  </a:cubicBezTo>
                  <a:cubicBezTo>
                    <a:pt x="1070" y="2"/>
                    <a:pt x="1053" y="0"/>
                    <a:pt x="10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" name="Google Shape;29;p2"/>
            <p:cNvSpPr/>
            <p:nvPr/>
          </p:nvSpPr>
          <p:spPr>
            <a:xfrm rot="4194563">
              <a:off x="6604624" y="3160760"/>
              <a:ext cx="154203" cy="161682"/>
            </a:xfrm>
            <a:custGeom>
              <a:avLst/>
              <a:gdLst/>
              <a:ahLst/>
              <a:cxnLst/>
              <a:rect l="l" t="t" r="r" b="b"/>
              <a:pathLst>
                <a:path w="6021" h="6313" extrusionOk="0">
                  <a:moveTo>
                    <a:pt x="3502" y="0"/>
                  </a:moveTo>
                  <a:cubicBezTo>
                    <a:pt x="2788" y="0"/>
                    <a:pt x="2078" y="144"/>
                    <a:pt x="1404" y="461"/>
                  </a:cubicBezTo>
                  <a:cubicBezTo>
                    <a:pt x="770" y="914"/>
                    <a:pt x="362" y="1593"/>
                    <a:pt x="272" y="2317"/>
                  </a:cubicBezTo>
                  <a:cubicBezTo>
                    <a:pt x="136" y="3087"/>
                    <a:pt x="362" y="3856"/>
                    <a:pt x="815" y="4445"/>
                  </a:cubicBezTo>
                  <a:cubicBezTo>
                    <a:pt x="860" y="4490"/>
                    <a:pt x="815" y="4445"/>
                    <a:pt x="906" y="4535"/>
                  </a:cubicBezTo>
                  <a:cubicBezTo>
                    <a:pt x="679" y="4535"/>
                    <a:pt x="498" y="4626"/>
                    <a:pt x="362" y="4762"/>
                  </a:cubicBezTo>
                  <a:cubicBezTo>
                    <a:pt x="181" y="4943"/>
                    <a:pt x="45" y="5169"/>
                    <a:pt x="45" y="5396"/>
                  </a:cubicBezTo>
                  <a:cubicBezTo>
                    <a:pt x="0" y="5622"/>
                    <a:pt x="0" y="5894"/>
                    <a:pt x="136" y="6120"/>
                  </a:cubicBezTo>
                  <a:cubicBezTo>
                    <a:pt x="272" y="6301"/>
                    <a:pt x="589" y="6256"/>
                    <a:pt x="815" y="6301"/>
                  </a:cubicBezTo>
                  <a:cubicBezTo>
                    <a:pt x="855" y="6309"/>
                    <a:pt x="895" y="6313"/>
                    <a:pt x="935" y="6313"/>
                  </a:cubicBezTo>
                  <a:cubicBezTo>
                    <a:pt x="1119" y="6313"/>
                    <a:pt x="1292" y="6232"/>
                    <a:pt x="1404" y="6120"/>
                  </a:cubicBezTo>
                  <a:cubicBezTo>
                    <a:pt x="1585" y="5984"/>
                    <a:pt x="1856" y="5894"/>
                    <a:pt x="1902" y="5667"/>
                  </a:cubicBezTo>
                  <a:cubicBezTo>
                    <a:pt x="1902" y="5531"/>
                    <a:pt x="1811" y="5441"/>
                    <a:pt x="1811" y="5350"/>
                  </a:cubicBezTo>
                  <a:lnTo>
                    <a:pt x="1811" y="5350"/>
                  </a:lnTo>
                  <a:cubicBezTo>
                    <a:pt x="2083" y="5486"/>
                    <a:pt x="2445" y="5531"/>
                    <a:pt x="2762" y="5531"/>
                  </a:cubicBezTo>
                  <a:cubicBezTo>
                    <a:pt x="2922" y="5561"/>
                    <a:pt x="3084" y="5576"/>
                    <a:pt x="3247" y="5576"/>
                  </a:cubicBezTo>
                  <a:cubicBezTo>
                    <a:pt x="3818" y="5576"/>
                    <a:pt x="4386" y="5396"/>
                    <a:pt x="4844" y="5079"/>
                  </a:cubicBezTo>
                  <a:cubicBezTo>
                    <a:pt x="5432" y="4581"/>
                    <a:pt x="5795" y="3902"/>
                    <a:pt x="5885" y="3132"/>
                  </a:cubicBezTo>
                  <a:cubicBezTo>
                    <a:pt x="6021" y="2408"/>
                    <a:pt x="5840" y="1638"/>
                    <a:pt x="5387" y="1050"/>
                  </a:cubicBezTo>
                  <a:cubicBezTo>
                    <a:pt x="5206" y="869"/>
                    <a:pt x="5161" y="552"/>
                    <a:pt x="4980" y="371"/>
                  </a:cubicBezTo>
                  <a:cubicBezTo>
                    <a:pt x="4618" y="190"/>
                    <a:pt x="4210" y="54"/>
                    <a:pt x="3803" y="9"/>
                  </a:cubicBezTo>
                  <a:cubicBezTo>
                    <a:pt x="3702" y="3"/>
                    <a:pt x="3602" y="0"/>
                    <a:pt x="3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" name="Google Shape;30;p2"/>
            <p:cNvSpPr/>
            <p:nvPr/>
          </p:nvSpPr>
          <p:spPr>
            <a:xfrm rot="4194563">
              <a:off x="6435898" y="3295401"/>
              <a:ext cx="141475" cy="140220"/>
            </a:xfrm>
            <a:custGeom>
              <a:avLst/>
              <a:gdLst/>
              <a:ahLst/>
              <a:cxnLst/>
              <a:rect l="l" t="t" r="r" b="b"/>
              <a:pathLst>
                <a:path w="5524" h="5475" extrusionOk="0">
                  <a:moveTo>
                    <a:pt x="3702" y="0"/>
                  </a:moveTo>
                  <a:cubicBezTo>
                    <a:pt x="3396" y="0"/>
                    <a:pt x="3103" y="101"/>
                    <a:pt x="2853" y="289"/>
                  </a:cubicBezTo>
                  <a:cubicBezTo>
                    <a:pt x="2717" y="334"/>
                    <a:pt x="2717" y="515"/>
                    <a:pt x="2626" y="606"/>
                  </a:cubicBezTo>
                  <a:cubicBezTo>
                    <a:pt x="2553" y="600"/>
                    <a:pt x="2479" y="597"/>
                    <a:pt x="2406" y="597"/>
                  </a:cubicBezTo>
                  <a:cubicBezTo>
                    <a:pt x="1892" y="597"/>
                    <a:pt x="1387" y="736"/>
                    <a:pt x="951" y="1013"/>
                  </a:cubicBezTo>
                  <a:cubicBezTo>
                    <a:pt x="408" y="1420"/>
                    <a:pt x="137" y="2054"/>
                    <a:pt x="46" y="2688"/>
                  </a:cubicBezTo>
                  <a:cubicBezTo>
                    <a:pt x="1" y="3322"/>
                    <a:pt x="137" y="3910"/>
                    <a:pt x="499" y="4408"/>
                  </a:cubicBezTo>
                  <a:cubicBezTo>
                    <a:pt x="680" y="4544"/>
                    <a:pt x="861" y="4635"/>
                    <a:pt x="997" y="4770"/>
                  </a:cubicBezTo>
                  <a:cubicBezTo>
                    <a:pt x="1268" y="5087"/>
                    <a:pt x="1630" y="5314"/>
                    <a:pt x="2083" y="5449"/>
                  </a:cubicBezTo>
                  <a:cubicBezTo>
                    <a:pt x="2151" y="5466"/>
                    <a:pt x="2220" y="5474"/>
                    <a:pt x="2291" y="5474"/>
                  </a:cubicBezTo>
                  <a:cubicBezTo>
                    <a:pt x="2782" y="5474"/>
                    <a:pt x="3317" y="5093"/>
                    <a:pt x="3713" y="4816"/>
                  </a:cubicBezTo>
                  <a:cubicBezTo>
                    <a:pt x="4256" y="4499"/>
                    <a:pt x="4663" y="3956"/>
                    <a:pt x="4845" y="3367"/>
                  </a:cubicBezTo>
                  <a:cubicBezTo>
                    <a:pt x="4845" y="3277"/>
                    <a:pt x="4754" y="3141"/>
                    <a:pt x="4754" y="3095"/>
                  </a:cubicBezTo>
                  <a:cubicBezTo>
                    <a:pt x="4754" y="3005"/>
                    <a:pt x="4799" y="2960"/>
                    <a:pt x="4845" y="2914"/>
                  </a:cubicBezTo>
                  <a:cubicBezTo>
                    <a:pt x="5161" y="2688"/>
                    <a:pt x="5388" y="2326"/>
                    <a:pt x="5478" y="1918"/>
                  </a:cubicBezTo>
                  <a:cubicBezTo>
                    <a:pt x="5524" y="1511"/>
                    <a:pt x="5433" y="1058"/>
                    <a:pt x="5207" y="741"/>
                  </a:cubicBezTo>
                  <a:cubicBezTo>
                    <a:pt x="4935" y="379"/>
                    <a:pt x="4573" y="108"/>
                    <a:pt x="4120" y="62"/>
                  </a:cubicBezTo>
                  <a:cubicBezTo>
                    <a:pt x="3980" y="20"/>
                    <a:pt x="3840" y="0"/>
                    <a:pt x="37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" name="Google Shape;31;p2"/>
            <p:cNvSpPr/>
            <p:nvPr/>
          </p:nvSpPr>
          <p:spPr>
            <a:xfrm rot="4194563">
              <a:off x="6553573" y="3476224"/>
              <a:ext cx="47559" cy="49019"/>
            </a:xfrm>
            <a:custGeom>
              <a:avLst/>
              <a:gdLst/>
              <a:ahLst/>
              <a:cxnLst/>
              <a:rect l="l" t="t" r="r" b="b"/>
              <a:pathLst>
                <a:path w="1857" h="1914" extrusionOk="0">
                  <a:moveTo>
                    <a:pt x="922" y="1"/>
                  </a:moveTo>
                  <a:cubicBezTo>
                    <a:pt x="725" y="1"/>
                    <a:pt x="513" y="88"/>
                    <a:pt x="363" y="238"/>
                  </a:cubicBezTo>
                  <a:cubicBezTo>
                    <a:pt x="182" y="329"/>
                    <a:pt x="46" y="555"/>
                    <a:pt x="1" y="782"/>
                  </a:cubicBezTo>
                  <a:cubicBezTo>
                    <a:pt x="1" y="1008"/>
                    <a:pt x="91" y="1234"/>
                    <a:pt x="272" y="1370"/>
                  </a:cubicBezTo>
                  <a:cubicBezTo>
                    <a:pt x="408" y="1596"/>
                    <a:pt x="499" y="1823"/>
                    <a:pt x="725" y="1913"/>
                  </a:cubicBezTo>
                  <a:cubicBezTo>
                    <a:pt x="997" y="1913"/>
                    <a:pt x="1268" y="1868"/>
                    <a:pt x="1495" y="1732"/>
                  </a:cubicBezTo>
                  <a:cubicBezTo>
                    <a:pt x="1676" y="1551"/>
                    <a:pt x="1766" y="1280"/>
                    <a:pt x="1811" y="1053"/>
                  </a:cubicBezTo>
                  <a:cubicBezTo>
                    <a:pt x="1857" y="782"/>
                    <a:pt x="1811" y="555"/>
                    <a:pt x="1721" y="329"/>
                  </a:cubicBezTo>
                  <a:cubicBezTo>
                    <a:pt x="1585" y="103"/>
                    <a:pt x="1268" y="57"/>
                    <a:pt x="1042" y="12"/>
                  </a:cubicBezTo>
                  <a:cubicBezTo>
                    <a:pt x="1003" y="4"/>
                    <a:pt x="963" y="1"/>
                    <a:pt x="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" name="Google Shape;32;p2"/>
            <p:cNvSpPr/>
            <p:nvPr/>
          </p:nvSpPr>
          <p:spPr>
            <a:xfrm rot="4194563">
              <a:off x="9065299" y="3876965"/>
              <a:ext cx="48712" cy="51043"/>
            </a:xfrm>
            <a:custGeom>
              <a:avLst/>
              <a:gdLst/>
              <a:ahLst/>
              <a:cxnLst/>
              <a:rect l="l" t="t" r="r" b="b"/>
              <a:pathLst>
                <a:path w="1902" h="1993" extrusionOk="0">
                  <a:moveTo>
                    <a:pt x="996" y="0"/>
                  </a:moveTo>
                  <a:cubicBezTo>
                    <a:pt x="770" y="0"/>
                    <a:pt x="544" y="91"/>
                    <a:pt x="317" y="272"/>
                  </a:cubicBezTo>
                  <a:cubicBezTo>
                    <a:pt x="136" y="408"/>
                    <a:pt x="46" y="634"/>
                    <a:pt x="0" y="860"/>
                  </a:cubicBezTo>
                  <a:cubicBezTo>
                    <a:pt x="0" y="1087"/>
                    <a:pt x="46" y="1268"/>
                    <a:pt x="227" y="1449"/>
                  </a:cubicBezTo>
                  <a:cubicBezTo>
                    <a:pt x="362" y="1675"/>
                    <a:pt x="453" y="1947"/>
                    <a:pt x="679" y="1992"/>
                  </a:cubicBezTo>
                  <a:cubicBezTo>
                    <a:pt x="951" y="1992"/>
                    <a:pt x="1223" y="1902"/>
                    <a:pt x="1449" y="1766"/>
                  </a:cubicBezTo>
                  <a:cubicBezTo>
                    <a:pt x="1630" y="1585"/>
                    <a:pt x="1811" y="1358"/>
                    <a:pt x="1856" y="1132"/>
                  </a:cubicBezTo>
                  <a:cubicBezTo>
                    <a:pt x="1902" y="860"/>
                    <a:pt x="1811" y="589"/>
                    <a:pt x="1675" y="362"/>
                  </a:cubicBezTo>
                  <a:cubicBezTo>
                    <a:pt x="1494" y="181"/>
                    <a:pt x="1268" y="46"/>
                    <a:pt x="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" name="Google Shape;33;p2"/>
            <p:cNvSpPr/>
            <p:nvPr/>
          </p:nvSpPr>
          <p:spPr>
            <a:xfrm rot="4194563">
              <a:off x="7964190" y="3646274"/>
              <a:ext cx="47559" cy="44768"/>
            </a:xfrm>
            <a:custGeom>
              <a:avLst/>
              <a:gdLst/>
              <a:ahLst/>
              <a:cxnLst/>
              <a:rect l="l" t="t" r="r" b="b"/>
              <a:pathLst>
                <a:path w="1857" h="1748" extrusionOk="0">
                  <a:moveTo>
                    <a:pt x="908" y="1"/>
                  </a:moveTo>
                  <a:cubicBezTo>
                    <a:pt x="732" y="1"/>
                    <a:pt x="609" y="218"/>
                    <a:pt x="453" y="336"/>
                  </a:cubicBezTo>
                  <a:cubicBezTo>
                    <a:pt x="272" y="426"/>
                    <a:pt x="46" y="517"/>
                    <a:pt x="46" y="788"/>
                  </a:cubicBezTo>
                  <a:cubicBezTo>
                    <a:pt x="1" y="1015"/>
                    <a:pt x="182" y="1105"/>
                    <a:pt x="318" y="1331"/>
                  </a:cubicBezTo>
                  <a:cubicBezTo>
                    <a:pt x="453" y="1513"/>
                    <a:pt x="544" y="1694"/>
                    <a:pt x="770" y="1739"/>
                  </a:cubicBezTo>
                  <a:cubicBezTo>
                    <a:pt x="801" y="1745"/>
                    <a:pt x="830" y="1748"/>
                    <a:pt x="859" y="1748"/>
                  </a:cubicBezTo>
                  <a:cubicBezTo>
                    <a:pt x="1044" y="1748"/>
                    <a:pt x="1196" y="1630"/>
                    <a:pt x="1314" y="1513"/>
                  </a:cubicBezTo>
                  <a:cubicBezTo>
                    <a:pt x="1495" y="1377"/>
                    <a:pt x="1811" y="1241"/>
                    <a:pt x="1857" y="1015"/>
                  </a:cubicBezTo>
                  <a:cubicBezTo>
                    <a:pt x="1857" y="788"/>
                    <a:pt x="1630" y="607"/>
                    <a:pt x="1495" y="426"/>
                  </a:cubicBezTo>
                  <a:cubicBezTo>
                    <a:pt x="1404" y="200"/>
                    <a:pt x="1223" y="64"/>
                    <a:pt x="997" y="19"/>
                  </a:cubicBezTo>
                  <a:cubicBezTo>
                    <a:pt x="965" y="6"/>
                    <a:pt x="936" y="1"/>
                    <a:pt x="9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" name="Google Shape;34;p2"/>
            <p:cNvSpPr/>
            <p:nvPr/>
          </p:nvSpPr>
          <p:spPr>
            <a:xfrm rot="4194563">
              <a:off x="7697499" y="3613813"/>
              <a:ext cx="45254" cy="46407"/>
            </a:xfrm>
            <a:custGeom>
              <a:avLst/>
              <a:gdLst/>
              <a:ahLst/>
              <a:cxnLst/>
              <a:rect l="l" t="t" r="r" b="b"/>
              <a:pathLst>
                <a:path w="1767" h="1812" extrusionOk="0">
                  <a:moveTo>
                    <a:pt x="725" y="1"/>
                  </a:moveTo>
                  <a:cubicBezTo>
                    <a:pt x="601" y="1"/>
                    <a:pt x="476" y="23"/>
                    <a:pt x="363" y="69"/>
                  </a:cubicBezTo>
                  <a:cubicBezTo>
                    <a:pt x="182" y="250"/>
                    <a:pt x="46" y="476"/>
                    <a:pt x="1" y="748"/>
                  </a:cubicBezTo>
                  <a:cubicBezTo>
                    <a:pt x="1" y="974"/>
                    <a:pt x="46" y="1246"/>
                    <a:pt x="182" y="1472"/>
                  </a:cubicBezTo>
                  <a:cubicBezTo>
                    <a:pt x="318" y="1653"/>
                    <a:pt x="589" y="1653"/>
                    <a:pt x="861" y="1744"/>
                  </a:cubicBezTo>
                  <a:cubicBezTo>
                    <a:pt x="974" y="1789"/>
                    <a:pt x="1087" y="1811"/>
                    <a:pt x="1200" y="1811"/>
                  </a:cubicBezTo>
                  <a:cubicBezTo>
                    <a:pt x="1314" y="1811"/>
                    <a:pt x="1427" y="1789"/>
                    <a:pt x="1540" y="1744"/>
                  </a:cubicBezTo>
                  <a:cubicBezTo>
                    <a:pt x="1766" y="1608"/>
                    <a:pt x="1676" y="1246"/>
                    <a:pt x="1721" y="1019"/>
                  </a:cubicBezTo>
                  <a:cubicBezTo>
                    <a:pt x="1766" y="793"/>
                    <a:pt x="1721" y="612"/>
                    <a:pt x="1585" y="431"/>
                  </a:cubicBezTo>
                  <a:cubicBezTo>
                    <a:pt x="1449" y="250"/>
                    <a:pt x="1268" y="114"/>
                    <a:pt x="1087" y="69"/>
                  </a:cubicBezTo>
                  <a:cubicBezTo>
                    <a:pt x="974" y="23"/>
                    <a:pt x="850" y="1"/>
                    <a:pt x="7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" name="Google Shape;35;p2"/>
            <p:cNvSpPr/>
            <p:nvPr/>
          </p:nvSpPr>
          <p:spPr>
            <a:xfrm rot="4194563">
              <a:off x="7570606" y="3479561"/>
              <a:ext cx="128720" cy="137710"/>
            </a:xfrm>
            <a:custGeom>
              <a:avLst/>
              <a:gdLst/>
              <a:ahLst/>
              <a:cxnLst/>
              <a:rect l="l" t="t" r="r" b="b"/>
              <a:pathLst>
                <a:path w="5026" h="5377" extrusionOk="0">
                  <a:moveTo>
                    <a:pt x="2171" y="0"/>
                  </a:moveTo>
                  <a:cubicBezTo>
                    <a:pt x="1774" y="0"/>
                    <a:pt x="1417" y="171"/>
                    <a:pt x="1133" y="415"/>
                  </a:cubicBezTo>
                  <a:cubicBezTo>
                    <a:pt x="227" y="822"/>
                    <a:pt x="1" y="1999"/>
                    <a:pt x="771" y="2678"/>
                  </a:cubicBezTo>
                  <a:cubicBezTo>
                    <a:pt x="771" y="2723"/>
                    <a:pt x="771" y="2814"/>
                    <a:pt x="816" y="2859"/>
                  </a:cubicBezTo>
                  <a:cubicBezTo>
                    <a:pt x="816" y="2904"/>
                    <a:pt x="771" y="2904"/>
                    <a:pt x="771" y="2950"/>
                  </a:cubicBezTo>
                  <a:cubicBezTo>
                    <a:pt x="680" y="3493"/>
                    <a:pt x="816" y="4081"/>
                    <a:pt x="1133" y="4534"/>
                  </a:cubicBezTo>
                  <a:cubicBezTo>
                    <a:pt x="1223" y="4670"/>
                    <a:pt x="1359" y="4760"/>
                    <a:pt x="1495" y="4896"/>
                  </a:cubicBezTo>
                  <a:cubicBezTo>
                    <a:pt x="1812" y="5123"/>
                    <a:pt x="2174" y="5304"/>
                    <a:pt x="2536" y="5349"/>
                  </a:cubicBezTo>
                  <a:cubicBezTo>
                    <a:pt x="2645" y="5367"/>
                    <a:pt x="2753" y="5376"/>
                    <a:pt x="2861" y="5376"/>
                  </a:cubicBezTo>
                  <a:cubicBezTo>
                    <a:pt x="3293" y="5376"/>
                    <a:pt x="3713" y="5231"/>
                    <a:pt x="4075" y="4941"/>
                  </a:cubicBezTo>
                  <a:cubicBezTo>
                    <a:pt x="4528" y="4625"/>
                    <a:pt x="4890" y="4127"/>
                    <a:pt x="4981" y="3538"/>
                  </a:cubicBezTo>
                  <a:cubicBezTo>
                    <a:pt x="5026" y="2995"/>
                    <a:pt x="4845" y="2452"/>
                    <a:pt x="4528" y="2044"/>
                  </a:cubicBezTo>
                  <a:cubicBezTo>
                    <a:pt x="4347" y="1818"/>
                    <a:pt x="4392" y="1773"/>
                    <a:pt x="4211" y="1592"/>
                  </a:cubicBezTo>
                  <a:cubicBezTo>
                    <a:pt x="4120" y="1501"/>
                    <a:pt x="3849" y="1501"/>
                    <a:pt x="3713" y="1456"/>
                  </a:cubicBezTo>
                  <a:cubicBezTo>
                    <a:pt x="3668" y="1184"/>
                    <a:pt x="3577" y="958"/>
                    <a:pt x="3441" y="731"/>
                  </a:cubicBezTo>
                  <a:cubicBezTo>
                    <a:pt x="3170" y="369"/>
                    <a:pt x="2762" y="98"/>
                    <a:pt x="2310" y="7"/>
                  </a:cubicBezTo>
                  <a:cubicBezTo>
                    <a:pt x="2263" y="2"/>
                    <a:pt x="2217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" name="Google Shape;36;p2"/>
            <p:cNvSpPr/>
            <p:nvPr/>
          </p:nvSpPr>
          <p:spPr>
            <a:xfrm rot="4194563">
              <a:off x="7251745" y="3511991"/>
              <a:ext cx="46407" cy="43667"/>
            </a:xfrm>
            <a:custGeom>
              <a:avLst/>
              <a:gdLst/>
              <a:ahLst/>
              <a:cxnLst/>
              <a:rect l="l" t="t" r="r" b="b"/>
              <a:pathLst>
                <a:path w="1812" h="1705" extrusionOk="0">
                  <a:moveTo>
                    <a:pt x="368" y="0"/>
                  </a:moveTo>
                  <a:cubicBezTo>
                    <a:pt x="300" y="0"/>
                    <a:pt x="237" y="16"/>
                    <a:pt x="182" y="58"/>
                  </a:cubicBezTo>
                  <a:cubicBezTo>
                    <a:pt x="46" y="193"/>
                    <a:pt x="91" y="510"/>
                    <a:pt x="46" y="737"/>
                  </a:cubicBezTo>
                  <a:cubicBezTo>
                    <a:pt x="1" y="963"/>
                    <a:pt x="46" y="1144"/>
                    <a:pt x="136" y="1325"/>
                  </a:cubicBezTo>
                  <a:cubicBezTo>
                    <a:pt x="272" y="1506"/>
                    <a:pt x="453" y="1642"/>
                    <a:pt x="680" y="1687"/>
                  </a:cubicBezTo>
                  <a:cubicBezTo>
                    <a:pt x="736" y="1699"/>
                    <a:pt x="793" y="1704"/>
                    <a:pt x="849" y="1704"/>
                  </a:cubicBezTo>
                  <a:cubicBezTo>
                    <a:pt x="1016" y="1704"/>
                    <a:pt x="1178" y="1653"/>
                    <a:pt x="1313" y="1551"/>
                  </a:cubicBezTo>
                  <a:cubicBezTo>
                    <a:pt x="1540" y="1416"/>
                    <a:pt x="1721" y="1235"/>
                    <a:pt x="1811" y="1008"/>
                  </a:cubicBezTo>
                  <a:cubicBezTo>
                    <a:pt x="1811" y="737"/>
                    <a:pt x="1721" y="510"/>
                    <a:pt x="1585" y="284"/>
                  </a:cubicBezTo>
                  <a:cubicBezTo>
                    <a:pt x="1495" y="171"/>
                    <a:pt x="1370" y="148"/>
                    <a:pt x="1240" y="148"/>
                  </a:cubicBezTo>
                  <a:cubicBezTo>
                    <a:pt x="1153" y="148"/>
                    <a:pt x="1064" y="158"/>
                    <a:pt x="980" y="158"/>
                  </a:cubicBezTo>
                  <a:cubicBezTo>
                    <a:pt x="939" y="158"/>
                    <a:pt x="898" y="156"/>
                    <a:pt x="861" y="148"/>
                  </a:cubicBezTo>
                  <a:cubicBezTo>
                    <a:pt x="703" y="85"/>
                    <a:pt x="524" y="0"/>
                    <a:pt x="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" name="Google Shape;37;p2"/>
            <p:cNvSpPr/>
            <p:nvPr/>
          </p:nvSpPr>
          <p:spPr>
            <a:xfrm rot="4194563">
              <a:off x="7038825" y="3342899"/>
              <a:ext cx="121754" cy="180480"/>
            </a:xfrm>
            <a:custGeom>
              <a:avLst/>
              <a:gdLst/>
              <a:ahLst/>
              <a:cxnLst/>
              <a:rect l="l" t="t" r="r" b="b"/>
              <a:pathLst>
                <a:path w="4754" h="7047" extrusionOk="0">
                  <a:moveTo>
                    <a:pt x="2187" y="0"/>
                  </a:moveTo>
                  <a:cubicBezTo>
                    <a:pt x="1719" y="0"/>
                    <a:pt x="1265" y="144"/>
                    <a:pt x="860" y="414"/>
                  </a:cubicBezTo>
                  <a:cubicBezTo>
                    <a:pt x="407" y="867"/>
                    <a:pt x="136" y="1455"/>
                    <a:pt x="136" y="2134"/>
                  </a:cubicBezTo>
                  <a:cubicBezTo>
                    <a:pt x="0" y="2677"/>
                    <a:pt x="136" y="3311"/>
                    <a:pt x="453" y="3809"/>
                  </a:cubicBezTo>
                  <a:cubicBezTo>
                    <a:pt x="543" y="3900"/>
                    <a:pt x="589" y="3990"/>
                    <a:pt x="679" y="4081"/>
                  </a:cubicBezTo>
                  <a:cubicBezTo>
                    <a:pt x="181" y="4669"/>
                    <a:pt x="181" y="5529"/>
                    <a:pt x="724" y="6118"/>
                  </a:cubicBezTo>
                  <a:cubicBezTo>
                    <a:pt x="996" y="6571"/>
                    <a:pt x="1403" y="6887"/>
                    <a:pt x="1901" y="7023"/>
                  </a:cubicBezTo>
                  <a:cubicBezTo>
                    <a:pt x="1949" y="7039"/>
                    <a:pt x="1998" y="7046"/>
                    <a:pt x="2049" y="7046"/>
                  </a:cubicBezTo>
                  <a:cubicBezTo>
                    <a:pt x="2433" y="7046"/>
                    <a:pt x="2894" y="6635"/>
                    <a:pt x="3214" y="6435"/>
                  </a:cubicBezTo>
                  <a:cubicBezTo>
                    <a:pt x="3622" y="6163"/>
                    <a:pt x="3893" y="5756"/>
                    <a:pt x="3984" y="5303"/>
                  </a:cubicBezTo>
                  <a:cubicBezTo>
                    <a:pt x="4029" y="4941"/>
                    <a:pt x="4029" y="4579"/>
                    <a:pt x="3893" y="4217"/>
                  </a:cubicBezTo>
                  <a:cubicBezTo>
                    <a:pt x="4301" y="3854"/>
                    <a:pt x="4527" y="3311"/>
                    <a:pt x="4572" y="2723"/>
                  </a:cubicBezTo>
                  <a:cubicBezTo>
                    <a:pt x="4753" y="2134"/>
                    <a:pt x="4663" y="1455"/>
                    <a:pt x="4391" y="912"/>
                  </a:cubicBezTo>
                  <a:cubicBezTo>
                    <a:pt x="4255" y="776"/>
                    <a:pt x="3893" y="821"/>
                    <a:pt x="3757" y="640"/>
                  </a:cubicBezTo>
                  <a:cubicBezTo>
                    <a:pt x="3486" y="459"/>
                    <a:pt x="3214" y="323"/>
                    <a:pt x="2897" y="233"/>
                  </a:cubicBezTo>
                  <a:cubicBezTo>
                    <a:pt x="2807" y="233"/>
                    <a:pt x="2761" y="97"/>
                    <a:pt x="2671" y="52"/>
                  </a:cubicBezTo>
                  <a:cubicBezTo>
                    <a:pt x="2509" y="17"/>
                    <a:pt x="2347" y="0"/>
                    <a:pt x="21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" name="Google Shape;38;p2"/>
            <p:cNvSpPr/>
            <p:nvPr/>
          </p:nvSpPr>
          <p:spPr>
            <a:xfrm rot="4194563">
              <a:off x="7085478" y="3559895"/>
              <a:ext cx="47559" cy="48097"/>
            </a:xfrm>
            <a:custGeom>
              <a:avLst/>
              <a:gdLst/>
              <a:ahLst/>
              <a:cxnLst/>
              <a:rect l="l" t="t" r="r" b="b"/>
              <a:pathLst>
                <a:path w="1857" h="1878" extrusionOk="0">
                  <a:moveTo>
                    <a:pt x="1042" y="0"/>
                  </a:moveTo>
                  <a:cubicBezTo>
                    <a:pt x="831" y="0"/>
                    <a:pt x="625" y="282"/>
                    <a:pt x="498" y="367"/>
                  </a:cubicBezTo>
                  <a:cubicBezTo>
                    <a:pt x="317" y="503"/>
                    <a:pt x="227" y="684"/>
                    <a:pt x="181" y="865"/>
                  </a:cubicBezTo>
                  <a:cubicBezTo>
                    <a:pt x="181" y="1091"/>
                    <a:pt x="0" y="1408"/>
                    <a:pt x="91" y="1589"/>
                  </a:cubicBezTo>
                  <a:cubicBezTo>
                    <a:pt x="227" y="1770"/>
                    <a:pt x="543" y="1816"/>
                    <a:pt x="770" y="1861"/>
                  </a:cubicBezTo>
                  <a:cubicBezTo>
                    <a:pt x="838" y="1872"/>
                    <a:pt x="903" y="1878"/>
                    <a:pt x="966" y="1878"/>
                  </a:cubicBezTo>
                  <a:cubicBezTo>
                    <a:pt x="1155" y="1878"/>
                    <a:pt x="1324" y="1827"/>
                    <a:pt x="1494" y="1725"/>
                  </a:cubicBezTo>
                  <a:cubicBezTo>
                    <a:pt x="1675" y="1544"/>
                    <a:pt x="1766" y="1318"/>
                    <a:pt x="1811" y="1091"/>
                  </a:cubicBezTo>
                  <a:cubicBezTo>
                    <a:pt x="1856" y="865"/>
                    <a:pt x="1811" y="593"/>
                    <a:pt x="1720" y="367"/>
                  </a:cubicBezTo>
                  <a:cubicBezTo>
                    <a:pt x="1539" y="186"/>
                    <a:pt x="1313" y="50"/>
                    <a:pt x="1087" y="5"/>
                  </a:cubicBezTo>
                  <a:cubicBezTo>
                    <a:pt x="1072" y="2"/>
                    <a:pt x="1057" y="0"/>
                    <a:pt x="10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" name="Google Shape;39;p2"/>
            <p:cNvSpPr/>
            <p:nvPr/>
          </p:nvSpPr>
          <p:spPr>
            <a:xfrm rot="4194563">
              <a:off x="7975762" y="3694904"/>
              <a:ext cx="150746" cy="139554"/>
            </a:xfrm>
            <a:custGeom>
              <a:avLst/>
              <a:gdLst/>
              <a:ahLst/>
              <a:cxnLst/>
              <a:rect l="l" t="t" r="r" b="b"/>
              <a:pathLst>
                <a:path w="5886" h="5449" extrusionOk="0">
                  <a:moveTo>
                    <a:pt x="4437" y="0"/>
                  </a:moveTo>
                  <a:cubicBezTo>
                    <a:pt x="4401" y="0"/>
                    <a:pt x="4336" y="58"/>
                    <a:pt x="4265" y="58"/>
                  </a:cubicBezTo>
                  <a:cubicBezTo>
                    <a:pt x="4247" y="58"/>
                    <a:pt x="4229" y="55"/>
                    <a:pt x="4211" y="46"/>
                  </a:cubicBezTo>
                  <a:cubicBezTo>
                    <a:pt x="4109" y="27"/>
                    <a:pt x="4005" y="18"/>
                    <a:pt x="3902" y="18"/>
                  </a:cubicBezTo>
                  <a:cubicBezTo>
                    <a:pt x="3497" y="18"/>
                    <a:pt x="3086" y="156"/>
                    <a:pt x="2762" y="408"/>
                  </a:cubicBezTo>
                  <a:cubicBezTo>
                    <a:pt x="2536" y="544"/>
                    <a:pt x="2536" y="906"/>
                    <a:pt x="2400" y="1132"/>
                  </a:cubicBezTo>
                  <a:cubicBezTo>
                    <a:pt x="2400" y="1132"/>
                    <a:pt x="2264" y="906"/>
                    <a:pt x="2219" y="906"/>
                  </a:cubicBezTo>
                  <a:cubicBezTo>
                    <a:pt x="2176" y="893"/>
                    <a:pt x="2130" y="888"/>
                    <a:pt x="2082" y="888"/>
                  </a:cubicBezTo>
                  <a:cubicBezTo>
                    <a:pt x="1782" y="888"/>
                    <a:pt x="1412" y="1112"/>
                    <a:pt x="1178" y="1268"/>
                  </a:cubicBezTo>
                  <a:cubicBezTo>
                    <a:pt x="1042" y="1404"/>
                    <a:pt x="906" y="1540"/>
                    <a:pt x="861" y="1721"/>
                  </a:cubicBezTo>
                  <a:cubicBezTo>
                    <a:pt x="453" y="2038"/>
                    <a:pt x="136" y="2490"/>
                    <a:pt x="46" y="2988"/>
                  </a:cubicBezTo>
                  <a:cubicBezTo>
                    <a:pt x="1" y="3531"/>
                    <a:pt x="182" y="4120"/>
                    <a:pt x="544" y="4573"/>
                  </a:cubicBezTo>
                  <a:cubicBezTo>
                    <a:pt x="770" y="4799"/>
                    <a:pt x="680" y="4844"/>
                    <a:pt x="861" y="5071"/>
                  </a:cubicBezTo>
                  <a:cubicBezTo>
                    <a:pt x="1223" y="5252"/>
                    <a:pt x="1630" y="5342"/>
                    <a:pt x="1993" y="5342"/>
                  </a:cubicBezTo>
                  <a:cubicBezTo>
                    <a:pt x="2219" y="5412"/>
                    <a:pt x="2446" y="5448"/>
                    <a:pt x="2667" y="5448"/>
                  </a:cubicBezTo>
                  <a:cubicBezTo>
                    <a:pt x="3021" y="5448"/>
                    <a:pt x="3361" y="5356"/>
                    <a:pt x="3667" y="5161"/>
                  </a:cubicBezTo>
                  <a:cubicBezTo>
                    <a:pt x="4030" y="4754"/>
                    <a:pt x="4256" y="4256"/>
                    <a:pt x="4301" y="3712"/>
                  </a:cubicBezTo>
                  <a:cubicBezTo>
                    <a:pt x="4528" y="3667"/>
                    <a:pt x="4754" y="3577"/>
                    <a:pt x="4980" y="3441"/>
                  </a:cubicBezTo>
                  <a:cubicBezTo>
                    <a:pt x="5342" y="3124"/>
                    <a:pt x="5614" y="2717"/>
                    <a:pt x="5659" y="2219"/>
                  </a:cubicBezTo>
                  <a:cubicBezTo>
                    <a:pt x="5750" y="1766"/>
                    <a:pt x="5886" y="1177"/>
                    <a:pt x="5569" y="770"/>
                  </a:cubicBezTo>
                  <a:cubicBezTo>
                    <a:pt x="5478" y="679"/>
                    <a:pt x="5207" y="634"/>
                    <a:pt x="5116" y="544"/>
                  </a:cubicBezTo>
                  <a:cubicBezTo>
                    <a:pt x="4890" y="363"/>
                    <a:pt x="4709" y="91"/>
                    <a:pt x="44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" name="Google Shape;40;p2"/>
            <p:cNvSpPr/>
            <p:nvPr/>
          </p:nvSpPr>
          <p:spPr>
            <a:xfrm rot="4194563">
              <a:off x="7931422" y="3402419"/>
              <a:ext cx="53348" cy="44512"/>
            </a:xfrm>
            <a:custGeom>
              <a:avLst/>
              <a:gdLst/>
              <a:ahLst/>
              <a:cxnLst/>
              <a:rect l="l" t="t" r="r" b="b"/>
              <a:pathLst>
                <a:path w="2083" h="1738" extrusionOk="0">
                  <a:moveTo>
                    <a:pt x="1136" y="1"/>
                  </a:moveTo>
                  <a:cubicBezTo>
                    <a:pt x="954" y="1"/>
                    <a:pt x="759" y="52"/>
                    <a:pt x="589" y="154"/>
                  </a:cubicBezTo>
                  <a:cubicBezTo>
                    <a:pt x="91" y="470"/>
                    <a:pt x="1" y="1104"/>
                    <a:pt x="408" y="1512"/>
                  </a:cubicBezTo>
                  <a:cubicBezTo>
                    <a:pt x="544" y="1738"/>
                    <a:pt x="861" y="1647"/>
                    <a:pt x="1087" y="1693"/>
                  </a:cubicBezTo>
                  <a:cubicBezTo>
                    <a:pt x="1132" y="1704"/>
                    <a:pt x="1180" y="1710"/>
                    <a:pt x="1229" y="1710"/>
                  </a:cubicBezTo>
                  <a:cubicBezTo>
                    <a:pt x="1376" y="1710"/>
                    <a:pt x="1528" y="1659"/>
                    <a:pt x="1630" y="1557"/>
                  </a:cubicBezTo>
                  <a:cubicBezTo>
                    <a:pt x="1811" y="1421"/>
                    <a:pt x="1992" y="1285"/>
                    <a:pt x="2038" y="1059"/>
                  </a:cubicBezTo>
                  <a:cubicBezTo>
                    <a:pt x="2083" y="833"/>
                    <a:pt x="2083" y="606"/>
                    <a:pt x="1947" y="380"/>
                  </a:cubicBezTo>
                  <a:cubicBezTo>
                    <a:pt x="1811" y="199"/>
                    <a:pt x="1585" y="63"/>
                    <a:pt x="1313" y="18"/>
                  </a:cubicBezTo>
                  <a:cubicBezTo>
                    <a:pt x="1257" y="6"/>
                    <a:pt x="1197" y="1"/>
                    <a:pt x="11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" name="Google Shape;41;p2"/>
            <p:cNvSpPr/>
            <p:nvPr/>
          </p:nvSpPr>
          <p:spPr>
            <a:xfrm rot="4194563">
              <a:off x="6809506" y="3518580"/>
              <a:ext cx="31348" cy="24971"/>
            </a:xfrm>
            <a:custGeom>
              <a:avLst/>
              <a:gdLst/>
              <a:ahLst/>
              <a:cxnLst/>
              <a:rect l="l" t="t" r="r" b="b"/>
              <a:pathLst>
                <a:path w="1224" h="975" extrusionOk="0">
                  <a:moveTo>
                    <a:pt x="424" y="1"/>
                  </a:moveTo>
                  <a:cubicBezTo>
                    <a:pt x="349" y="1"/>
                    <a:pt x="280" y="23"/>
                    <a:pt x="227" y="76"/>
                  </a:cubicBezTo>
                  <a:cubicBezTo>
                    <a:pt x="91" y="166"/>
                    <a:pt x="46" y="257"/>
                    <a:pt x="1" y="393"/>
                  </a:cubicBezTo>
                  <a:cubicBezTo>
                    <a:pt x="1" y="528"/>
                    <a:pt x="1" y="664"/>
                    <a:pt x="91" y="800"/>
                  </a:cubicBezTo>
                  <a:cubicBezTo>
                    <a:pt x="137" y="868"/>
                    <a:pt x="193" y="879"/>
                    <a:pt x="256" y="879"/>
                  </a:cubicBezTo>
                  <a:cubicBezTo>
                    <a:pt x="287" y="879"/>
                    <a:pt x="319" y="876"/>
                    <a:pt x="353" y="876"/>
                  </a:cubicBezTo>
                  <a:cubicBezTo>
                    <a:pt x="386" y="876"/>
                    <a:pt x="420" y="879"/>
                    <a:pt x="454" y="891"/>
                  </a:cubicBezTo>
                  <a:cubicBezTo>
                    <a:pt x="579" y="922"/>
                    <a:pt x="682" y="975"/>
                    <a:pt x="764" y="975"/>
                  </a:cubicBezTo>
                  <a:cubicBezTo>
                    <a:pt x="801" y="975"/>
                    <a:pt x="833" y="964"/>
                    <a:pt x="861" y="936"/>
                  </a:cubicBezTo>
                  <a:cubicBezTo>
                    <a:pt x="952" y="891"/>
                    <a:pt x="1178" y="709"/>
                    <a:pt x="1178" y="574"/>
                  </a:cubicBezTo>
                  <a:cubicBezTo>
                    <a:pt x="1223" y="438"/>
                    <a:pt x="1042" y="257"/>
                    <a:pt x="952" y="166"/>
                  </a:cubicBezTo>
                  <a:cubicBezTo>
                    <a:pt x="861" y="30"/>
                    <a:pt x="725" y="76"/>
                    <a:pt x="589" y="30"/>
                  </a:cubicBezTo>
                  <a:cubicBezTo>
                    <a:pt x="533" y="12"/>
                    <a:pt x="477" y="1"/>
                    <a:pt x="4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" name="Google Shape;42;p2"/>
            <p:cNvSpPr/>
            <p:nvPr/>
          </p:nvSpPr>
          <p:spPr>
            <a:xfrm rot="4194563">
              <a:off x="6260127" y="3406733"/>
              <a:ext cx="32475" cy="31681"/>
            </a:xfrm>
            <a:custGeom>
              <a:avLst/>
              <a:gdLst/>
              <a:ahLst/>
              <a:cxnLst/>
              <a:rect l="l" t="t" r="r" b="b"/>
              <a:pathLst>
                <a:path w="1268" h="1237" extrusionOk="0">
                  <a:moveTo>
                    <a:pt x="740" y="0"/>
                  </a:moveTo>
                  <a:cubicBezTo>
                    <a:pt x="620" y="0"/>
                    <a:pt x="537" y="235"/>
                    <a:pt x="453" y="277"/>
                  </a:cubicBezTo>
                  <a:cubicBezTo>
                    <a:pt x="317" y="368"/>
                    <a:pt x="46" y="368"/>
                    <a:pt x="46" y="503"/>
                  </a:cubicBezTo>
                  <a:cubicBezTo>
                    <a:pt x="0" y="684"/>
                    <a:pt x="272" y="730"/>
                    <a:pt x="363" y="866"/>
                  </a:cubicBezTo>
                  <a:cubicBezTo>
                    <a:pt x="453" y="956"/>
                    <a:pt x="453" y="1182"/>
                    <a:pt x="589" y="1228"/>
                  </a:cubicBezTo>
                  <a:cubicBezTo>
                    <a:pt x="608" y="1234"/>
                    <a:pt x="627" y="1237"/>
                    <a:pt x="647" y="1237"/>
                  </a:cubicBezTo>
                  <a:cubicBezTo>
                    <a:pt x="773" y="1237"/>
                    <a:pt x="918" y="1125"/>
                    <a:pt x="996" y="1047"/>
                  </a:cubicBezTo>
                  <a:cubicBezTo>
                    <a:pt x="1132" y="1001"/>
                    <a:pt x="1223" y="866"/>
                    <a:pt x="1268" y="684"/>
                  </a:cubicBezTo>
                  <a:cubicBezTo>
                    <a:pt x="1268" y="549"/>
                    <a:pt x="1132" y="458"/>
                    <a:pt x="1042" y="368"/>
                  </a:cubicBezTo>
                  <a:cubicBezTo>
                    <a:pt x="951" y="232"/>
                    <a:pt x="906" y="51"/>
                    <a:pt x="770" y="5"/>
                  </a:cubicBezTo>
                  <a:cubicBezTo>
                    <a:pt x="760" y="2"/>
                    <a:pt x="750" y="0"/>
                    <a:pt x="7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" name="Google Shape;43;p2"/>
            <p:cNvSpPr/>
            <p:nvPr/>
          </p:nvSpPr>
          <p:spPr>
            <a:xfrm rot="4194563">
              <a:off x="6245749" y="3245784"/>
              <a:ext cx="32500" cy="28326"/>
            </a:xfrm>
            <a:custGeom>
              <a:avLst/>
              <a:gdLst/>
              <a:ahLst/>
              <a:cxnLst/>
              <a:rect l="l" t="t" r="r" b="b"/>
              <a:pathLst>
                <a:path w="1269" h="1106" extrusionOk="0">
                  <a:moveTo>
                    <a:pt x="269" y="1"/>
                  </a:moveTo>
                  <a:cubicBezTo>
                    <a:pt x="254" y="1"/>
                    <a:pt x="240" y="4"/>
                    <a:pt x="227" y="10"/>
                  </a:cubicBezTo>
                  <a:cubicBezTo>
                    <a:pt x="91" y="146"/>
                    <a:pt x="46" y="327"/>
                    <a:pt x="46" y="508"/>
                  </a:cubicBezTo>
                  <a:cubicBezTo>
                    <a:pt x="1" y="644"/>
                    <a:pt x="46" y="825"/>
                    <a:pt x="137" y="961"/>
                  </a:cubicBezTo>
                  <a:cubicBezTo>
                    <a:pt x="227" y="1051"/>
                    <a:pt x="408" y="1051"/>
                    <a:pt x="544" y="1096"/>
                  </a:cubicBezTo>
                  <a:cubicBezTo>
                    <a:pt x="569" y="1103"/>
                    <a:pt x="592" y="1106"/>
                    <a:pt x="613" y="1106"/>
                  </a:cubicBezTo>
                  <a:cubicBezTo>
                    <a:pt x="740" y="1106"/>
                    <a:pt x="789" y="1000"/>
                    <a:pt x="906" y="961"/>
                  </a:cubicBezTo>
                  <a:cubicBezTo>
                    <a:pt x="997" y="870"/>
                    <a:pt x="1042" y="780"/>
                    <a:pt x="1042" y="644"/>
                  </a:cubicBezTo>
                  <a:cubicBezTo>
                    <a:pt x="1042" y="508"/>
                    <a:pt x="1268" y="282"/>
                    <a:pt x="1178" y="191"/>
                  </a:cubicBezTo>
                  <a:cubicBezTo>
                    <a:pt x="1165" y="153"/>
                    <a:pt x="1131" y="140"/>
                    <a:pt x="1085" y="140"/>
                  </a:cubicBezTo>
                  <a:cubicBezTo>
                    <a:pt x="987" y="140"/>
                    <a:pt x="837" y="199"/>
                    <a:pt x="734" y="199"/>
                  </a:cubicBezTo>
                  <a:cubicBezTo>
                    <a:pt x="714" y="199"/>
                    <a:pt x="696" y="196"/>
                    <a:pt x="680" y="191"/>
                  </a:cubicBezTo>
                  <a:cubicBezTo>
                    <a:pt x="524" y="113"/>
                    <a:pt x="367" y="1"/>
                    <a:pt x="2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" name="Google Shape;44;p2"/>
            <p:cNvSpPr/>
            <p:nvPr/>
          </p:nvSpPr>
          <p:spPr>
            <a:xfrm rot="4194563">
              <a:off x="5991051" y="3415587"/>
              <a:ext cx="32500" cy="30579"/>
            </a:xfrm>
            <a:custGeom>
              <a:avLst/>
              <a:gdLst/>
              <a:ahLst/>
              <a:cxnLst/>
              <a:rect l="l" t="t" r="r" b="b"/>
              <a:pathLst>
                <a:path w="1269" h="1194" extrusionOk="0">
                  <a:moveTo>
                    <a:pt x="669" y="1"/>
                  </a:moveTo>
                  <a:cubicBezTo>
                    <a:pt x="552" y="1"/>
                    <a:pt x="435" y="113"/>
                    <a:pt x="318" y="191"/>
                  </a:cubicBezTo>
                  <a:cubicBezTo>
                    <a:pt x="227" y="236"/>
                    <a:pt x="182" y="372"/>
                    <a:pt x="182" y="508"/>
                  </a:cubicBezTo>
                  <a:cubicBezTo>
                    <a:pt x="182" y="644"/>
                    <a:pt x="1" y="870"/>
                    <a:pt x="46" y="1006"/>
                  </a:cubicBezTo>
                  <a:cubicBezTo>
                    <a:pt x="182" y="1096"/>
                    <a:pt x="363" y="1187"/>
                    <a:pt x="544" y="1187"/>
                  </a:cubicBezTo>
                  <a:cubicBezTo>
                    <a:pt x="554" y="1192"/>
                    <a:pt x="565" y="1194"/>
                    <a:pt x="576" y="1194"/>
                  </a:cubicBezTo>
                  <a:cubicBezTo>
                    <a:pt x="673" y="1194"/>
                    <a:pt x="825" y="1041"/>
                    <a:pt x="906" y="960"/>
                  </a:cubicBezTo>
                  <a:cubicBezTo>
                    <a:pt x="1042" y="915"/>
                    <a:pt x="1133" y="779"/>
                    <a:pt x="1133" y="644"/>
                  </a:cubicBezTo>
                  <a:cubicBezTo>
                    <a:pt x="1133" y="508"/>
                    <a:pt x="1268" y="281"/>
                    <a:pt x="1178" y="146"/>
                  </a:cubicBezTo>
                  <a:cubicBezTo>
                    <a:pt x="1087" y="55"/>
                    <a:pt x="861" y="10"/>
                    <a:pt x="725" y="10"/>
                  </a:cubicBezTo>
                  <a:cubicBezTo>
                    <a:pt x="707" y="4"/>
                    <a:pt x="688" y="1"/>
                    <a:pt x="6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" name="Google Shape;45;p2"/>
            <p:cNvSpPr/>
            <p:nvPr/>
          </p:nvSpPr>
          <p:spPr>
            <a:xfrm rot="4194563">
              <a:off x="7104992" y="3248568"/>
              <a:ext cx="30144" cy="27096"/>
            </a:xfrm>
            <a:custGeom>
              <a:avLst/>
              <a:gdLst/>
              <a:ahLst/>
              <a:cxnLst/>
              <a:rect l="l" t="t" r="r" b="b"/>
              <a:pathLst>
                <a:path w="1177" h="1058" extrusionOk="0">
                  <a:moveTo>
                    <a:pt x="593" y="0"/>
                  </a:moveTo>
                  <a:cubicBezTo>
                    <a:pt x="487" y="0"/>
                    <a:pt x="438" y="153"/>
                    <a:pt x="317" y="234"/>
                  </a:cubicBezTo>
                  <a:cubicBezTo>
                    <a:pt x="226" y="279"/>
                    <a:pt x="181" y="369"/>
                    <a:pt x="181" y="460"/>
                  </a:cubicBezTo>
                  <a:cubicBezTo>
                    <a:pt x="181" y="641"/>
                    <a:pt x="0" y="777"/>
                    <a:pt x="91" y="913"/>
                  </a:cubicBezTo>
                  <a:cubicBezTo>
                    <a:pt x="114" y="936"/>
                    <a:pt x="144" y="945"/>
                    <a:pt x="179" y="945"/>
                  </a:cubicBezTo>
                  <a:cubicBezTo>
                    <a:pt x="256" y="945"/>
                    <a:pt x="357" y="903"/>
                    <a:pt x="462" y="903"/>
                  </a:cubicBezTo>
                  <a:cubicBezTo>
                    <a:pt x="489" y="903"/>
                    <a:pt x="516" y="906"/>
                    <a:pt x="543" y="913"/>
                  </a:cubicBezTo>
                  <a:cubicBezTo>
                    <a:pt x="621" y="952"/>
                    <a:pt x="766" y="1058"/>
                    <a:pt x="891" y="1058"/>
                  </a:cubicBezTo>
                  <a:cubicBezTo>
                    <a:pt x="912" y="1058"/>
                    <a:pt x="932" y="1055"/>
                    <a:pt x="951" y="1049"/>
                  </a:cubicBezTo>
                  <a:cubicBezTo>
                    <a:pt x="1041" y="913"/>
                    <a:pt x="1132" y="777"/>
                    <a:pt x="1177" y="641"/>
                  </a:cubicBezTo>
                  <a:cubicBezTo>
                    <a:pt x="1177" y="460"/>
                    <a:pt x="951" y="415"/>
                    <a:pt x="860" y="279"/>
                  </a:cubicBezTo>
                  <a:cubicBezTo>
                    <a:pt x="815" y="188"/>
                    <a:pt x="770" y="53"/>
                    <a:pt x="634" y="7"/>
                  </a:cubicBezTo>
                  <a:cubicBezTo>
                    <a:pt x="619" y="2"/>
                    <a:pt x="605" y="0"/>
                    <a:pt x="5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" name="Google Shape;46;p2"/>
            <p:cNvSpPr/>
            <p:nvPr/>
          </p:nvSpPr>
          <p:spPr>
            <a:xfrm rot="4194563">
              <a:off x="6901516" y="3188476"/>
              <a:ext cx="32500" cy="28633"/>
            </a:xfrm>
            <a:custGeom>
              <a:avLst/>
              <a:gdLst/>
              <a:ahLst/>
              <a:cxnLst/>
              <a:rect l="l" t="t" r="r" b="b"/>
              <a:pathLst>
                <a:path w="1269" h="1118" extrusionOk="0">
                  <a:moveTo>
                    <a:pt x="612" y="1"/>
                  </a:moveTo>
                  <a:cubicBezTo>
                    <a:pt x="544" y="1"/>
                    <a:pt x="476" y="24"/>
                    <a:pt x="408" y="69"/>
                  </a:cubicBezTo>
                  <a:cubicBezTo>
                    <a:pt x="91" y="205"/>
                    <a:pt x="1" y="657"/>
                    <a:pt x="272" y="884"/>
                  </a:cubicBezTo>
                  <a:cubicBezTo>
                    <a:pt x="363" y="1020"/>
                    <a:pt x="544" y="1020"/>
                    <a:pt x="680" y="1065"/>
                  </a:cubicBezTo>
                  <a:cubicBezTo>
                    <a:pt x="758" y="1091"/>
                    <a:pt x="867" y="1117"/>
                    <a:pt x="971" y="1117"/>
                  </a:cubicBezTo>
                  <a:cubicBezTo>
                    <a:pt x="1047" y="1117"/>
                    <a:pt x="1120" y="1103"/>
                    <a:pt x="1178" y="1065"/>
                  </a:cubicBezTo>
                  <a:cubicBezTo>
                    <a:pt x="1268" y="974"/>
                    <a:pt x="1132" y="703"/>
                    <a:pt x="1178" y="567"/>
                  </a:cubicBezTo>
                  <a:cubicBezTo>
                    <a:pt x="1223" y="431"/>
                    <a:pt x="1223" y="340"/>
                    <a:pt x="1178" y="250"/>
                  </a:cubicBezTo>
                  <a:cubicBezTo>
                    <a:pt x="1087" y="114"/>
                    <a:pt x="951" y="69"/>
                    <a:pt x="816" y="69"/>
                  </a:cubicBezTo>
                  <a:cubicBezTo>
                    <a:pt x="748" y="24"/>
                    <a:pt x="680" y="1"/>
                    <a:pt x="6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" name="Google Shape;47;p2"/>
            <p:cNvSpPr/>
            <p:nvPr/>
          </p:nvSpPr>
          <p:spPr>
            <a:xfrm rot="4194563">
              <a:off x="9288645" y="4147892"/>
              <a:ext cx="30170" cy="25816"/>
            </a:xfrm>
            <a:custGeom>
              <a:avLst/>
              <a:gdLst/>
              <a:ahLst/>
              <a:cxnLst/>
              <a:rect l="l" t="t" r="r" b="b"/>
              <a:pathLst>
                <a:path w="1178" h="1008" extrusionOk="0">
                  <a:moveTo>
                    <a:pt x="453" y="0"/>
                  </a:moveTo>
                  <a:cubicBezTo>
                    <a:pt x="374" y="0"/>
                    <a:pt x="295" y="23"/>
                    <a:pt x="227" y="68"/>
                  </a:cubicBezTo>
                  <a:cubicBezTo>
                    <a:pt x="91" y="159"/>
                    <a:pt x="227" y="385"/>
                    <a:pt x="182" y="521"/>
                  </a:cubicBezTo>
                  <a:cubicBezTo>
                    <a:pt x="136" y="657"/>
                    <a:pt x="0" y="838"/>
                    <a:pt x="91" y="928"/>
                  </a:cubicBezTo>
                  <a:cubicBezTo>
                    <a:pt x="107" y="976"/>
                    <a:pt x="152" y="990"/>
                    <a:pt x="209" y="990"/>
                  </a:cubicBezTo>
                  <a:cubicBezTo>
                    <a:pt x="287" y="990"/>
                    <a:pt x="389" y="964"/>
                    <a:pt x="472" y="964"/>
                  </a:cubicBezTo>
                  <a:cubicBezTo>
                    <a:pt x="498" y="964"/>
                    <a:pt x="523" y="966"/>
                    <a:pt x="544" y="973"/>
                  </a:cubicBezTo>
                  <a:cubicBezTo>
                    <a:pt x="612" y="996"/>
                    <a:pt x="668" y="1007"/>
                    <a:pt x="725" y="1007"/>
                  </a:cubicBezTo>
                  <a:cubicBezTo>
                    <a:pt x="781" y="1007"/>
                    <a:pt x="838" y="996"/>
                    <a:pt x="906" y="973"/>
                  </a:cubicBezTo>
                  <a:cubicBezTo>
                    <a:pt x="996" y="883"/>
                    <a:pt x="1132" y="792"/>
                    <a:pt x="1177" y="657"/>
                  </a:cubicBezTo>
                  <a:cubicBezTo>
                    <a:pt x="1177" y="475"/>
                    <a:pt x="1177" y="340"/>
                    <a:pt x="1132" y="204"/>
                  </a:cubicBezTo>
                  <a:cubicBezTo>
                    <a:pt x="1042" y="68"/>
                    <a:pt x="815" y="113"/>
                    <a:pt x="680" y="68"/>
                  </a:cubicBezTo>
                  <a:cubicBezTo>
                    <a:pt x="612" y="23"/>
                    <a:pt x="532" y="0"/>
                    <a:pt x="4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" name="Google Shape;48;p2"/>
            <p:cNvSpPr/>
            <p:nvPr/>
          </p:nvSpPr>
          <p:spPr>
            <a:xfrm rot="4194563">
              <a:off x="9238652" y="3882245"/>
              <a:ext cx="48712" cy="40491"/>
            </a:xfrm>
            <a:custGeom>
              <a:avLst/>
              <a:gdLst/>
              <a:ahLst/>
              <a:cxnLst/>
              <a:rect l="l" t="t" r="r" b="b"/>
              <a:pathLst>
                <a:path w="1902" h="1581" extrusionOk="0">
                  <a:moveTo>
                    <a:pt x="880" y="0"/>
                  </a:moveTo>
                  <a:cubicBezTo>
                    <a:pt x="728" y="0"/>
                    <a:pt x="600" y="51"/>
                    <a:pt x="498" y="153"/>
                  </a:cubicBezTo>
                  <a:cubicBezTo>
                    <a:pt x="317" y="334"/>
                    <a:pt x="91" y="425"/>
                    <a:pt x="46" y="651"/>
                  </a:cubicBezTo>
                  <a:cubicBezTo>
                    <a:pt x="0" y="877"/>
                    <a:pt x="46" y="1104"/>
                    <a:pt x="181" y="1285"/>
                  </a:cubicBezTo>
                  <a:cubicBezTo>
                    <a:pt x="363" y="1511"/>
                    <a:pt x="634" y="1421"/>
                    <a:pt x="860" y="1466"/>
                  </a:cubicBezTo>
                  <a:cubicBezTo>
                    <a:pt x="1004" y="1523"/>
                    <a:pt x="1147" y="1580"/>
                    <a:pt x="1278" y="1580"/>
                  </a:cubicBezTo>
                  <a:cubicBezTo>
                    <a:pt x="1355" y="1580"/>
                    <a:pt x="1428" y="1561"/>
                    <a:pt x="1494" y="1511"/>
                  </a:cubicBezTo>
                  <a:cubicBezTo>
                    <a:pt x="1675" y="1375"/>
                    <a:pt x="1811" y="1149"/>
                    <a:pt x="1811" y="877"/>
                  </a:cubicBezTo>
                  <a:cubicBezTo>
                    <a:pt x="1902" y="651"/>
                    <a:pt x="1856" y="379"/>
                    <a:pt x="1766" y="153"/>
                  </a:cubicBezTo>
                  <a:cubicBezTo>
                    <a:pt x="1698" y="40"/>
                    <a:pt x="1573" y="17"/>
                    <a:pt x="1438" y="17"/>
                  </a:cubicBezTo>
                  <a:cubicBezTo>
                    <a:pt x="1347" y="17"/>
                    <a:pt x="1252" y="27"/>
                    <a:pt x="1164" y="27"/>
                  </a:cubicBezTo>
                  <a:cubicBezTo>
                    <a:pt x="1121" y="27"/>
                    <a:pt x="1079" y="25"/>
                    <a:pt x="1042" y="17"/>
                  </a:cubicBezTo>
                  <a:cubicBezTo>
                    <a:pt x="985" y="6"/>
                    <a:pt x="931" y="0"/>
                    <a:pt x="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" name="Google Shape;49;p2"/>
            <p:cNvSpPr/>
            <p:nvPr/>
          </p:nvSpPr>
          <p:spPr>
            <a:xfrm rot="4194563">
              <a:off x="6210687" y="3339699"/>
              <a:ext cx="34805" cy="35676"/>
            </a:xfrm>
            <a:custGeom>
              <a:avLst/>
              <a:gdLst/>
              <a:ahLst/>
              <a:cxnLst/>
              <a:rect l="l" t="t" r="r" b="b"/>
              <a:pathLst>
                <a:path w="1359" h="1393" extrusionOk="0">
                  <a:moveTo>
                    <a:pt x="860" y="0"/>
                  </a:moveTo>
                  <a:cubicBezTo>
                    <a:pt x="679" y="0"/>
                    <a:pt x="498" y="0"/>
                    <a:pt x="317" y="91"/>
                  </a:cubicBezTo>
                  <a:cubicBezTo>
                    <a:pt x="181" y="227"/>
                    <a:pt x="45" y="362"/>
                    <a:pt x="0" y="589"/>
                  </a:cubicBezTo>
                  <a:cubicBezTo>
                    <a:pt x="0" y="770"/>
                    <a:pt x="45" y="951"/>
                    <a:pt x="136" y="1132"/>
                  </a:cubicBezTo>
                  <a:cubicBezTo>
                    <a:pt x="272" y="1268"/>
                    <a:pt x="453" y="1358"/>
                    <a:pt x="679" y="1358"/>
                  </a:cubicBezTo>
                  <a:cubicBezTo>
                    <a:pt x="770" y="1381"/>
                    <a:pt x="860" y="1392"/>
                    <a:pt x="951" y="1392"/>
                  </a:cubicBezTo>
                  <a:cubicBezTo>
                    <a:pt x="1041" y="1392"/>
                    <a:pt x="1132" y="1381"/>
                    <a:pt x="1222" y="1358"/>
                  </a:cubicBezTo>
                  <a:cubicBezTo>
                    <a:pt x="1358" y="1222"/>
                    <a:pt x="1313" y="951"/>
                    <a:pt x="1358" y="770"/>
                  </a:cubicBezTo>
                  <a:cubicBezTo>
                    <a:pt x="1358" y="634"/>
                    <a:pt x="1313" y="453"/>
                    <a:pt x="1222" y="362"/>
                  </a:cubicBezTo>
                  <a:cubicBezTo>
                    <a:pt x="1087" y="181"/>
                    <a:pt x="996" y="46"/>
                    <a:pt x="8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90340369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6156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" name="Google Shape;86;p4"/>
          <p:cNvSpPr txBox="1">
            <a:spLocks noGrp="1"/>
          </p:cNvSpPr>
          <p:nvPr>
            <p:ph type="body" idx="1"/>
          </p:nvPr>
        </p:nvSpPr>
        <p:spPr>
          <a:xfrm>
            <a:off x="840000" y="1450533"/>
            <a:ext cx="10300400" cy="46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rgbClr val="171723"/>
              </a:buClr>
              <a:buSzPts val="1800"/>
              <a:buFont typeface="Roboto"/>
              <a:buChar char="●"/>
              <a:defRPr sz="1333"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Clr>
                <a:srgbClr val="171723"/>
              </a:buClr>
              <a:buSzPts val="1400"/>
              <a:buFont typeface="Roboto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Clr>
                <a:srgbClr val="171723"/>
              </a:buClr>
              <a:buSzPts val="1400"/>
              <a:buFont typeface="Roboto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Clr>
                <a:srgbClr val="171723"/>
              </a:buClr>
              <a:buSzPts val="1400"/>
              <a:buFont typeface="Roboto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Clr>
                <a:srgbClr val="171723"/>
              </a:buClr>
              <a:buSzPts val="1400"/>
              <a:buFont typeface="Roboto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Clr>
                <a:srgbClr val="171723"/>
              </a:buClr>
              <a:buSzPts val="1400"/>
              <a:buFont typeface="Roboto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Clr>
                <a:srgbClr val="171723"/>
              </a:buClr>
              <a:buSzPts val="1400"/>
              <a:buFont typeface="Roboto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Clr>
                <a:srgbClr val="171723"/>
              </a:buClr>
              <a:buSzPts val="1400"/>
              <a:buFont typeface="Roboto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Clr>
                <a:srgbClr val="171723"/>
              </a:buClr>
              <a:buSzPts val="1400"/>
              <a:buFont typeface="Roboto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7" name="Google Shape;87;p4"/>
          <p:cNvSpPr/>
          <p:nvPr/>
        </p:nvSpPr>
        <p:spPr>
          <a:xfrm rot="-5400000" flipH="1">
            <a:off x="10684733" y="-139733"/>
            <a:ext cx="1655600" cy="16556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8" name="Google Shape;88;p4"/>
          <p:cNvSpPr/>
          <p:nvPr/>
        </p:nvSpPr>
        <p:spPr>
          <a:xfrm rot="-5400000" flipH="1">
            <a:off x="8281300" y="-139733"/>
            <a:ext cx="1655600" cy="16556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9" name="Google Shape;89;p4"/>
          <p:cNvSpPr/>
          <p:nvPr/>
        </p:nvSpPr>
        <p:spPr>
          <a:xfrm>
            <a:off x="10323867" y="129267"/>
            <a:ext cx="1117600" cy="11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88998807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1051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5" name="Google Shape;105;p6"/>
          <p:cNvSpPr/>
          <p:nvPr/>
        </p:nvSpPr>
        <p:spPr>
          <a:xfrm rot="5400000">
            <a:off x="7426467" y="412967"/>
            <a:ext cx="224867" cy="207300"/>
          </a:xfrm>
          <a:custGeom>
            <a:avLst/>
            <a:gdLst/>
            <a:ahLst/>
            <a:cxnLst/>
            <a:rect l="l" t="t" r="r" b="b"/>
            <a:pathLst>
              <a:path w="6746" h="6219" extrusionOk="0">
                <a:moveTo>
                  <a:pt x="2290" y="3685"/>
                </a:moveTo>
                <a:lnTo>
                  <a:pt x="2290" y="3685"/>
                </a:lnTo>
                <a:cubicBezTo>
                  <a:pt x="2296" y="3696"/>
                  <a:pt x="2303" y="3708"/>
                  <a:pt x="2309" y="3720"/>
                </a:cubicBezTo>
                <a:cubicBezTo>
                  <a:pt x="2290" y="3720"/>
                  <a:pt x="2287" y="3704"/>
                  <a:pt x="2290" y="3685"/>
                </a:cubicBezTo>
                <a:close/>
                <a:moveTo>
                  <a:pt x="4233" y="1"/>
                </a:moveTo>
                <a:cubicBezTo>
                  <a:pt x="3777" y="1"/>
                  <a:pt x="3311" y="136"/>
                  <a:pt x="2943" y="370"/>
                </a:cubicBezTo>
                <a:cubicBezTo>
                  <a:pt x="2807" y="551"/>
                  <a:pt x="2626" y="732"/>
                  <a:pt x="2535" y="958"/>
                </a:cubicBezTo>
                <a:cubicBezTo>
                  <a:pt x="2490" y="868"/>
                  <a:pt x="2535" y="642"/>
                  <a:pt x="2490" y="551"/>
                </a:cubicBezTo>
                <a:cubicBezTo>
                  <a:pt x="2264" y="234"/>
                  <a:pt x="1856" y="279"/>
                  <a:pt x="1494" y="189"/>
                </a:cubicBezTo>
                <a:cubicBezTo>
                  <a:pt x="1440" y="181"/>
                  <a:pt x="1385" y="177"/>
                  <a:pt x="1331" y="177"/>
                </a:cubicBezTo>
                <a:cubicBezTo>
                  <a:pt x="1071" y="177"/>
                  <a:pt x="822" y="265"/>
                  <a:pt x="634" y="415"/>
                </a:cubicBezTo>
                <a:cubicBezTo>
                  <a:pt x="317" y="596"/>
                  <a:pt x="91" y="868"/>
                  <a:pt x="46" y="1230"/>
                </a:cubicBezTo>
                <a:cubicBezTo>
                  <a:pt x="0" y="1547"/>
                  <a:pt x="91" y="1864"/>
                  <a:pt x="317" y="2135"/>
                </a:cubicBezTo>
                <a:cubicBezTo>
                  <a:pt x="498" y="2407"/>
                  <a:pt x="815" y="2588"/>
                  <a:pt x="1177" y="2633"/>
                </a:cubicBezTo>
                <a:cubicBezTo>
                  <a:pt x="1245" y="2645"/>
                  <a:pt x="1316" y="2650"/>
                  <a:pt x="1388" y="2650"/>
                </a:cubicBezTo>
                <a:cubicBezTo>
                  <a:pt x="1604" y="2650"/>
                  <a:pt x="1834" y="2599"/>
                  <a:pt x="2037" y="2498"/>
                </a:cubicBezTo>
                <a:lnTo>
                  <a:pt x="2037" y="2498"/>
                </a:lnTo>
                <a:cubicBezTo>
                  <a:pt x="1994" y="2883"/>
                  <a:pt x="2073" y="3269"/>
                  <a:pt x="2274" y="3655"/>
                </a:cubicBezTo>
                <a:lnTo>
                  <a:pt x="2274" y="3655"/>
                </a:lnTo>
                <a:cubicBezTo>
                  <a:pt x="1979" y="3883"/>
                  <a:pt x="1808" y="4233"/>
                  <a:pt x="1720" y="4625"/>
                </a:cubicBezTo>
                <a:cubicBezTo>
                  <a:pt x="1720" y="4942"/>
                  <a:pt x="1902" y="5304"/>
                  <a:pt x="2128" y="5531"/>
                </a:cubicBezTo>
                <a:cubicBezTo>
                  <a:pt x="2309" y="5847"/>
                  <a:pt x="2581" y="6074"/>
                  <a:pt x="2943" y="6210"/>
                </a:cubicBezTo>
                <a:cubicBezTo>
                  <a:pt x="2990" y="6215"/>
                  <a:pt x="3036" y="6218"/>
                  <a:pt x="3083" y="6218"/>
                </a:cubicBezTo>
                <a:cubicBezTo>
                  <a:pt x="3397" y="6218"/>
                  <a:pt x="3702" y="6090"/>
                  <a:pt x="3939" y="5893"/>
                </a:cubicBezTo>
                <a:cubicBezTo>
                  <a:pt x="4256" y="5712"/>
                  <a:pt x="4527" y="5395"/>
                  <a:pt x="4618" y="4987"/>
                </a:cubicBezTo>
                <a:cubicBezTo>
                  <a:pt x="4618" y="4942"/>
                  <a:pt x="4482" y="4716"/>
                  <a:pt x="4482" y="4625"/>
                </a:cubicBezTo>
                <a:cubicBezTo>
                  <a:pt x="4935" y="4625"/>
                  <a:pt x="5387" y="4489"/>
                  <a:pt x="5795" y="4218"/>
                </a:cubicBezTo>
                <a:cubicBezTo>
                  <a:pt x="6247" y="3856"/>
                  <a:pt x="6564" y="3267"/>
                  <a:pt x="6610" y="2633"/>
                </a:cubicBezTo>
                <a:cubicBezTo>
                  <a:pt x="6745" y="2045"/>
                  <a:pt x="6655" y="1411"/>
                  <a:pt x="6383" y="868"/>
                </a:cubicBezTo>
                <a:cubicBezTo>
                  <a:pt x="6247" y="732"/>
                  <a:pt x="6066" y="596"/>
                  <a:pt x="5930" y="460"/>
                </a:cubicBezTo>
                <a:cubicBezTo>
                  <a:pt x="5659" y="234"/>
                  <a:pt x="5297" y="279"/>
                  <a:pt x="4980" y="189"/>
                </a:cubicBezTo>
                <a:cubicBezTo>
                  <a:pt x="4889" y="189"/>
                  <a:pt x="4799" y="53"/>
                  <a:pt x="4708" y="53"/>
                </a:cubicBezTo>
                <a:cubicBezTo>
                  <a:pt x="4554" y="18"/>
                  <a:pt x="4394" y="1"/>
                  <a:pt x="423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6" name="Google Shape;106;p6"/>
          <p:cNvSpPr/>
          <p:nvPr/>
        </p:nvSpPr>
        <p:spPr>
          <a:xfrm rot="5400000">
            <a:off x="8312667" y="242551"/>
            <a:ext cx="138867" cy="197267"/>
          </a:xfrm>
          <a:custGeom>
            <a:avLst/>
            <a:gdLst/>
            <a:ahLst/>
            <a:cxnLst/>
            <a:rect l="l" t="t" r="r" b="b"/>
            <a:pathLst>
              <a:path w="4166" h="5918" extrusionOk="0">
                <a:moveTo>
                  <a:pt x="2804" y="602"/>
                </a:moveTo>
                <a:cubicBezTo>
                  <a:pt x="2806" y="606"/>
                  <a:pt x="2807" y="610"/>
                  <a:pt x="2807" y="614"/>
                </a:cubicBezTo>
                <a:cubicBezTo>
                  <a:pt x="2807" y="629"/>
                  <a:pt x="2807" y="635"/>
                  <a:pt x="2807" y="635"/>
                </a:cubicBezTo>
                <a:cubicBezTo>
                  <a:pt x="2807" y="635"/>
                  <a:pt x="2806" y="622"/>
                  <a:pt x="2804" y="602"/>
                </a:cubicBezTo>
                <a:close/>
                <a:moveTo>
                  <a:pt x="3055" y="0"/>
                </a:moveTo>
                <a:cubicBezTo>
                  <a:pt x="3029" y="0"/>
                  <a:pt x="3006" y="8"/>
                  <a:pt x="2988" y="25"/>
                </a:cubicBezTo>
                <a:cubicBezTo>
                  <a:pt x="2813" y="157"/>
                  <a:pt x="2722" y="289"/>
                  <a:pt x="2676" y="462"/>
                </a:cubicBezTo>
                <a:lnTo>
                  <a:pt x="2676" y="462"/>
                </a:lnTo>
                <a:cubicBezTo>
                  <a:pt x="2594" y="449"/>
                  <a:pt x="2511" y="442"/>
                  <a:pt x="2427" y="442"/>
                </a:cubicBezTo>
                <a:cubicBezTo>
                  <a:pt x="2118" y="442"/>
                  <a:pt x="1805" y="526"/>
                  <a:pt x="1540" y="659"/>
                </a:cubicBezTo>
                <a:cubicBezTo>
                  <a:pt x="1404" y="704"/>
                  <a:pt x="1358" y="931"/>
                  <a:pt x="1177" y="1021"/>
                </a:cubicBezTo>
                <a:cubicBezTo>
                  <a:pt x="951" y="1202"/>
                  <a:pt x="770" y="1474"/>
                  <a:pt x="679" y="1791"/>
                </a:cubicBezTo>
                <a:cubicBezTo>
                  <a:pt x="227" y="2470"/>
                  <a:pt x="0" y="3330"/>
                  <a:pt x="46" y="4145"/>
                </a:cubicBezTo>
                <a:cubicBezTo>
                  <a:pt x="131" y="5173"/>
                  <a:pt x="1271" y="5917"/>
                  <a:pt x="2276" y="5917"/>
                </a:cubicBezTo>
                <a:cubicBezTo>
                  <a:pt x="2333" y="5917"/>
                  <a:pt x="2389" y="5915"/>
                  <a:pt x="2445" y="5910"/>
                </a:cubicBezTo>
                <a:cubicBezTo>
                  <a:pt x="2626" y="5910"/>
                  <a:pt x="2807" y="5865"/>
                  <a:pt x="2988" y="5820"/>
                </a:cubicBezTo>
                <a:cubicBezTo>
                  <a:pt x="3022" y="5853"/>
                  <a:pt x="3055" y="5862"/>
                  <a:pt x="3088" y="5862"/>
                </a:cubicBezTo>
                <a:cubicBezTo>
                  <a:pt x="3125" y="5862"/>
                  <a:pt x="3162" y="5851"/>
                  <a:pt x="3198" y="5851"/>
                </a:cubicBezTo>
                <a:cubicBezTo>
                  <a:pt x="3219" y="5851"/>
                  <a:pt x="3239" y="5855"/>
                  <a:pt x="3260" y="5865"/>
                </a:cubicBezTo>
                <a:cubicBezTo>
                  <a:pt x="3268" y="5869"/>
                  <a:pt x="3276" y="5871"/>
                  <a:pt x="3285" y="5871"/>
                </a:cubicBezTo>
                <a:cubicBezTo>
                  <a:pt x="3374" y="5871"/>
                  <a:pt x="3494" y="5676"/>
                  <a:pt x="3577" y="5593"/>
                </a:cubicBezTo>
                <a:cubicBezTo>
                  <a:pt x="3667" y="5548"/>
                  <a:pt x="3939" y="5548"/>
                  <a:pt x="3984" y="5412"/>
                </a:cubicBezTo>
                <a:cubicBezTo>
                  <a:pt x="3984" y="5276"/>
                  <a:pt x="3939" y="5141"/>
                  <a:pt x="3848" y="5005"/>
                </a:cubicBezTo>
                <a:cubicBezTo>
                  <a:pt x="4075" y="4597"/>
                  <a:pt x="4165" y="4145"/>
                  <a:pt x="4120" y="3692"/>
                </a:cubicBezTo>
                <a:cubicBezTo>
                  <a:pt x="4120" y="3375"/>
                  <a:pt x="4075" y="3104"/>
                  <a:pt x="4029" y="2832"/>
                </a:cubicBezTo>
                <a:cubicBezTo>
                  <a:pt x="4029" y="2787"/>
                  <a:pt x="3939" y="2741"/>
                  <a:pt x="3984" y="2651"/>
                </a:cubicBezTo>
                <a:cubicBezTo>
                  <a:pt x="4165" y="2108"/>
                  <a:pt x="4029" y="1474"/>
                  <a:pt x="3667" y="1021"/>
                </a:cubicBezTo>
                <a:cubicBezTo>
                  <a:pt x="3712" y="1021"/>
                  <a:pt x="3577" y="931"/>
                  <a:pt x="3622" y="931"/>
                </a:cubicBezTo>
                <a:cubicBezTo>
                  <a:pt x="3667" y="885"/>
                  <a:pt x="3984" y="840"/>
                  <a:pt x="3984" y="704"/>
                </a:cubicBezTo>
                <a:cubicBezTo>
                  <a:pt x="4029" y="523"/>
                  <a:pt x="3803" y="478"/>
                  <a:pt x="3712" y="342"/>
                </a:cubicBezTo>
                <a:cubicBezTo>
                  <a:pt x="3622" y="252"/>
                  <a:pt x="3577" y="206"/>
                  <a:pt x="3441" y="161"/>
                </a:cubicBezTo>
                <a:cubicBezTo>
                  <a:pt x="3332" y="125"/>
                  <a:pt x="3164" y="0"/>
                  <a:pt x="305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7" name="Google Shape;107;p6"/>
          <p:cNvSpPr/>
          <p:nvPr/>
        </p:nvSpPr>
        <p:spPr>
          <a:xfrm rot="5400000">
            <a:off x="9279100" y="710651"/>
            <a:ext cx="214333" cy="157500"/>
          </a:xfrm>
          <a:custGeom>
            <a:avLst/>
            <a:gdLst/>
            <a:ahLst/>
            <a:cxnLst/>
            <a:rect l="l" t="t" r="r" b="b"/>
            <a:pathLst>
              <a:path w="6430" h="4725" extrusionOk="0">
                <a:moveTo>
                  <a:pt x="3749" y="0"/>
                </a:moveTo>
                <a:cubicBezTo>
                  <a:pt x="3306" y="0"/>
                  <a:pt x="2876" y="120"/>
                  <a:pt x="2491" y="377"/>
                </a:cubicBezTo>
                <a:cubicBezTo>
                  <a:pt x="2271" y="553"/>
                  <a:pt x="2050" y="772"/>
                  <a:pt x="1872" y="992"/>
                </a:cubicBezTo>
                <a:lnTo>
                  <a:pt x="1872" y="992"/>
                </a:lnTo>
                <a:cubicBezTo>
                  <a:pt x="1879" y="997"/>
                  <a:pt x="1882" y="1011"/>
                  <a:pt x="1857" y="1011"/>
                </a:cubicBezTo>
                <a:cubicBezTo>
                  <a:pt x="1862" y="1004"/>
                  <a:pt x="1867" y="998"/>
                  <a:pt x="1872" y="992"/>
                </a:cubicBezTo>
                <a:lnTo>
                  <a:pt x="1872" y="992"/>
                </a:lnTo>
                <a:cubicBezTo>
                  <a:pt x="1870" y="991"/>
                  <a:pt x="1869" y="991"/>
                  <a:pt x="1867" y="991"/>
                </a:cubicBezTo>
                <a:cubicBezTo>
                  <a:pt x="1862" y="991"/>
                  <a:pt x="1857" y="996"/>
                  <a:pt x="1857" y="1011"/>
                </a:cubicBezTo>
                <a:cubicBezTo>
                  <a:pt x="1721" y="784"/>
                  <a:pt x="1495" y="603"/>
                  <a:pt x="1223" y="558"/>
                </a:cubicBezTo>
                <a:cubicBezTo>
                  <a:pt x="1155" y="547"/>
                  <a:pt x="1087" y="541"/>
                  <a:pt x="1020" y="541"/>
                </a:cubicBezTo>
                <a:cubicBezTo>
                  <a:pt x="819" y="541"/>
                  <a:pt x="623" y="592"/>
                  <a:pt x="454" y="694"/>
                </a:cubicBezTo>
                <a:cubicBezTo>
                  <a:pt x="272" y="875"/>
                  <a:pt x="318" y="1192"/>
                  <a:pt x="272" y="1463"/>
                </a:cubicBezTo>
                <a:cubicBezTo>
                  <a:pt x="227" y="1690"/>
                  <a:pt x="1" y="2007"/>
                  <a:pt x="182" y="2233"/>
                </a:cubicBezTo>
                <a:cubicBezTo>
                  <a:pt x="318" y="2459"/>
                  <a:pt x="680" y="2414"/>
                  <a:pt x="952" y="2505"/>
                </a:cubicBezTo>
                <a:cubicBezTo>
                  <a:pt x="1000" y="2513"/>
                  <a:pt x="1046" y="2516"/>
                  <a:pt x="1092" y="2516"/>
                </a:cubicBezTo>
                <a:cubicBezTo>
                  <a:pt x="1303" y="2516"/>
                  <a:pt x="1490" y="2435"/>
                  <a:pt x="1676" y="2323"/>
                </a:cubicBezTo>
                <a:lnTo>
                  <a:pt x="1676" y="2323"/>
                </a:lnTo>
                <a:cubicBezTo>
                  <a:pt x="1631" y="2867"/>
                  <a:pt x="1766" y="3365"/>
                  <a:pt x="2038" y="3817"/>
                </a:cubicBezTo>
                <a:cubicBezTo>
                  <a:pt x="2174" y="3953"/>
                  <a:pt x="2355" y="4089"/>
                  <a:pt x="2491" y="4270"/>
                </a:cubicBezTo>
                <a:cubicBezTo>
                  <a:pt x="2853" y="4496"/>
                  <a:pt x="3260" y="4632"/>
                  <a:pt x="3668" y="4632"/>
                </a:cubicBezTo>
                <a:cubicBezTo>
                  <a:pt x="3870" y="4694"/>
                  <a:pt x="4077" y="4724"/>
                  <a:pt x="4284" y="4724"/>
                </a:cubicBezTo>
                <a:cubicBezTo>
                  <a:pt x="4680" y="4724"/>
                  <a:pt x="5076" y="4614"/>
                  <a:pt x="5433" y="4406"/>
                </a:cubicBezTo>
                <a:cubicBezTo>
                  <a:pt x="5976" y="3998"/>
                  <a:pt x="6339" y="3410"/>
                  <a:pt x="6429" y="2731"/>
                </a:cubicBezTo>
                <a:cubicBezTo>
                  <a:pt x="6429" y="2142"/>
                  <a:pt x="6248" y="1509"/>
                  <a:pt x="5841" y="1056"/>
                </a:cubicBezTo>
                <a:cubicBezTo>
                  <a:pt x="5659" y="920"/>
                  <a:pt x="5524" y="830"/>
                  <a:pt x="5343" y="648"/>
                </a:cubicBezTo>
                <a:cubicBezTo>
                  <a:pt x="5162" y="422"/>
                  <a:pt x="4890" y="286"/>
                  <a:pt x="4573" y="151"/>
                </a:cubicBezTo>
                <a:cubicBezTo>
                  <a:pt x="4482" y="151"/>
                  <a:pt x="4392" y="60"/>
                  <a:pt x="4301" y="60"/>
                </a:cubicBezTo>
                <a:cubicBezTo>
                  <a:pt x="4117" y="20"/>
                  <a:pt x="3932" y="0"/>
                  <a:pt x="374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8" name="Google Shape;108;p6"/>
          <p:cNvSpPr/>
          <p:nvPr/>
        </p:nvSpPr>
        <p:spPr>
          <a:xfrm rot="5400000">
            <a:off x="9978767" y="361052"/>
            <a:ext cx="160000" cy="159433"/>
          </a:xfrm>
          <a:custGeom>
            <a:avLst/>
            <a:gdLst/>
            <a:ahLst/>
            <a:cxnLst/>
            <a:rect l="l" t="t" r="r" b="b"/>
            <a:pathLst>
              <a:path w="4800" h="4783" extrusionOk="0">
                <a:moveTo>
                  <a:pt x="2177" y="1"/>
                </a:moveTo>
                <a:cubicBezTo>
                  <a:pt x="1743" y="1"/>
                  <a:pt x="1322" y="145"/>
                  <a:pt x="951" y="415"/>
                </a:cubicBezTo>
                <a:cubicBezTo>
                  <a:pt x="453" y="777"/>
                  <a:pt x="137" y="1365"/>
                  <a:pt x="91" y="1999"/>
                </a:cubicBezTo>
                <a:cubicBezTo>
                  <a:pt x="1" y="2588"/>
                  <a:pt x="137" y="3176"/>
                  <a:pt x="499" y="3674"/>
                </a:cubicBezTo>
                <a:cubicBezTo>
                  <a:pt x="680" y="3810"/>
                  <a:pt x="680" y="4082"/>
                  <a:pt x="816" y="4217"/>
                </a:cubicBezTo>
                <a:cubicBezTo>
                  <a:pt x="1132" y="4489"/>
                  <a:pt x="1540" y="4670"/>
                  <a:pt x="1993" y="4761"/>
                </a:cubicBezTo>
                <a:cubicBezTo>
                  <a:pt x="2100" y="4775"/>
                  <a:pt x="2208" y="4783"/>
                  <a:pt x="2314" y="4783"/>
                </a:cubicBezTo>
                <a:cubicBezTo>
                  <a:pt x="3499" y="4783"/>
                  <a:pt x="4539" y="3879"/>
                  <a:pt x="4663" y="2633"/>
                </a:cubicBezTo>
                <a:cubicBezTo>
                  <a:pt x="4799" y="1999"/>
                  <a:pt x="4663" y="1365"/>
                  <a:pt x="4347" y="822"/>
                </a:cubicBezTo>
                <a:cubicBezTo>
                  <a:pt x="4211" y="686"/>
                  <a:pt x="3939" y="641"/>
                  <a:pt x="3803" y="460"/>
                </a:cubicBezTo>
                <a:cubicBezTo>
                  <a:pt x="3577" y="279"/>
                  <a:pt x="3260" y="98"/>
                  <a:pt x="2943" y="7"/>
                </a:cubicBezTo>
                <a:cubicBezTo>
                  <a:pt x="2853" y="7"/>
                  <a:pt x="2762" y="53"/>
                  <a:pt x="2626" y="53"/>
                </a:cubicBezTo>
                <a:cubicBezTo>
                  <a:pt x="2476" y="18"/>
                  <a:pt x="2326" y="1"/>
                  <a:pt x="217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9" name="Google Shape;109;p6"/>
          <p:cNvSpPr/>
          <p:nvPr/>
        </p:nvSpPr>
        <p:spPr>
          <a:xfrm rot="5400000">
            <a:off x="10725133" y="308667"/>
            <a:ext cx="158467" cy="163100"/>
          </a:xfrm>
          <a:custGeom>
            <a:avLst/>
            <a:gdLst/>
            <a:ahLst/>
            <a:cxnLst/>
            <a:rect l="l" t="t" r="r" b="b"/>
            <a:pathLst>
              <a:path w="4754" h="4893" extrusionOk="0">
                <a:moveTo>
                  <a:pt x="2551" y="1"/>
                </a:moveTo>
                <a:cubicBezTo>
                  <a:pt x="2042" y="1"/>
                  <a:pt x="1438" y="382"/>
                  <a:pt x="1042" y="659"/>
                </a:cubicBezTo>
                <a:cubicBezTo>
                  <a:pt x="544" y="1067"/>
                  <a:pt x="227" y="1610"/>
                  <a:pt x="182" y="2199"/>
                </a:cubicBezTo>
                <a:cubicBezTo>
                  <a:pt x="1" y="2832"/>
                  <a:pt x="137" y="3466"/>
                  <a:pt x="408" y="3964"/>
                </a:cubicBezTo>
                <a:cubicBezTo>
                  <a:pt x="589" y="4145"/>
                  <a:pt x="816" y="4145"/>
                  <a:pt x="997" y="4326"/>
                </a:cubicBezTo>
                <a:cubicBezTo>
                  <a:pt x="1314" y="4598"/>
                  <a:pt x="1676" y="4779"/>
                  <a:pt x="2083" y="4869"/>
                </a:cubicBezTo>
                <a:cubicBezTo>
                  <a:pt x="2195" y="4885"/>
                  <a:pt x="2307" y="4892"/>
                  <a:pt x="2417" y="4892"/>
                </a:cubicBezTo>
                <a:cubicBezTo>
                  <a:pt x="3589" y="4892"/>
                  <a:pt x="4581" y="4033"/>
                  <a:pt x="4663" y="2832"/>
                </a:cubicBezTo>
                <a:cubicBezTo>
                  <a:pt x="4754" y="2244"/>
                  <a:pt x="4618" y="1655"/>
                  <a:pt x="4256" y="1157"/>
                </a:cubicBezTo>
                <a:cubicBezTo>
                  <a:pt x="4120" y="1022"/>
                  <a:pt x="3984" y="931"/>
                  <a:pt x="3803" y="750"/>
                </a:cubicBezTo>
                <a:cubicBezTo>
                  <a:pt x="3577" y="524"/>
                  <a:pt x="3305" y="388"/>
                  <a:pt x="2988" y="252"/>
                </a:cubicBezTo>
                <a:cubicBezTo>
                  <a:pt x="2898" y="252"/>
                  <a:pt x="2853" y="71"/>
                  <a:pt x="2762" y="26"/>
                </a:cubicBezTo>
                <a:cubicBezTo>
                  <a:pt x="2694" y="9"/>
                  <a:pt x="2623" y="1"/>
                  <a:pt x="255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0" name="Google Shape;110;p6"/>
          <p:cNvSpPr/>
          <p:nvPr/>
        </p:nvSpPr>
        <p:spPr>
          <a:xfrm rot="5400000">
            <a:off x="6857501" y="646917"/>
            <a:ext cx="169033" cy="152067"/>
          </a:xfrm>
          <a:custGeom>
            <a:avLst/>
            <a:gdLst/>
            <a:ahLst/>
            <a:cxnLst/>
            <a:rect l="l" t="t" r="r" b="b"/>
            <a:pathLst>
              <a:path w="5071" h="4562" extrusionOk="0">
                <a:moveTo>
                  <a:pt x="2325" y="0"/>
                </a:moveTo>
                <a:cubicBezTo>
                  <a:pt x="1919" y="0"/>
                  <a:pt x="1526" y="111"/>
                  <a:pt x="1177" y="333"/>
                </a:cubicBezTo>
                <a:cubicBezTo>
                  <a:pt x="227" y="1193"/>
                  <a:pt x="0" y="2596"/>
                  <a:pt x="634" y="3683"/>
                </a:cubicBezTo>
                <a:cubicBezTo>
                  <a:pt x="815" y="3819"/>
                  <a:pt x="996" y="3909"/>
                  <a:pt x="1177" y="4045"/>
                </a:cubicBezTo>
                <a:cubicBezTo>
                  <a:pt x="1494" y="4271"/>
                  <a:pt x="1856" y="4452"/>
                  <a:pt x="2309" y="4452"/>
                </a:cubicBezTo>
                <a:cubicBezTo>
                  <a:pt x="2526" y="4525"/>
                  <a:pt x="2751" y="4561"/>
                  <a:pt x="2974" y="4561"/>
                </a:cubicBezTo>
                <a:cubicBezTo>
                  <a:pt x="3309" y="4561"/>
                  <a:pt x="3640" y="4480"/>
                  <a:pt x="3939" y="4317"/>
                </a:cubicBezTo>
                <a:cubicBezTo>
                  <a:pt x="4075" y="4317"/>
                  <a:pt x="4075" y="4090"/>
                  <a:pt x="4165" y="4045"/>
                </a:cubicBezTo>
                <a:cubicBezTo>
                  <a:pt x="4256" y="3954"/>
                  <a:pt x="4437" y="3909"/>
                  <a:pt x="4482" y="3773"/>
                </a:cubicBezTo>
                <a:cubicBezTo>
                  <a:pt x="4482" y="3773"/>
                  <a:pt x="4437" y="3728"/>
                  <a:pt x="4437" y="3683"/>
                </a:cubicBezTo>
                <a:cubicBezTo>
                  <a:pt x="4708" y="3411"/>
                  <a:pt x="4935" y="3049"/>
                  <a:pt x="5071" y="2642"/>
                </a:cubicBezTo>
                <a:cubicBezTo>
                  <a:pt x="5071" y="2008"/>
                  <a:pt x="4799" y="1374"/>
                  <a:pt x="4391" y="921"/>
                </a:cubicBezTo>
                <a:cubicBezTo>
                  <a:pt x="4256" y="786"/>
                  <a:pt x="4120" y="650"/>
                  <a:pt x="3984" y="469"/>
                </a:cubicBezTo>
                <a:cubicBezTo>
                  <a:pt x="3758" y="288"/>
                  <a:pt x="3441" y="152"/>
                  <a:pt x="3124" y="61"/>
                </a:cubicBezTo>
                <a:lnTo>
                  <a:pt x="2852" y="61"/>
                </a:lnTo>
                <a:cubicBezTo>
                  <a:pt x="2676" y="21"/>
                  <a:pt x="2499" y="0"/>
                  <a:pt x="232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1" name="Google Shape;111;p6"/>
          <p:cNvSpPr/>
          <p:nvPr/>
        </p:nvSpPr>
        <p:spPr>
          <a:xfrm rot="5400000">
            <a:off x="10130834" y="770052"/>
            <a:ext cx="69433" cy="62833"/>
          </a:xfrm>
          <a:custGeom>
            <a:avLst/>
            <a:gdLst/>
            <a:ahLst/>
            <a:cxnLst/>
            <a:rect l="l" t="t" r="r" b="b"/>
            <a:pathLst>
              <a:path w="2083" h="1885" extrusionOk="0">
                <a:moveTo>
                  <a:pt x="1020" y="0"/>
                </a:moveTo>
                <a:cubicBezTo>
                  <a:pt x="818" y="0"/>
                  <a:pt x="623" y="51"/>
                  <a:pt x="453" y="153"/>
                </a:cubicBezTo>
                <a:cubicBezTo>
                  <a:pt x="227" y="334"/>
                  <a:pt x="91" y="560"/>
                  <a:pt x="46" y="832"/>
                </a:cubicBezTo>
                <a:cubicBezTo>
                  <a:pt x="1" y="1103"/>
                  <a:pt x="46" y="1420"/>
                  <a:pt x="182" y="1647"/>
                </a:cubicBezTo>
                <a:cubicBezTo>
                  <a:pt x="363" y="1873"/>
                  <a:pt x="680" y="1828"/>
                  <a:pt x="951" y="1873"/>
                </a:cubicBezTo>
                <a:cubicBezTo>
                  <a:pt x="991" y="1881"/>
                  <a:pt x="1031" y="1885"/>
                  <a:pt x="1071" y="1885"/>
                </a:cubicBezTo>
                <a:cubicBezTo>
                  <a:pt x="1256" y="1885"/>
                  <a:pt x="1436" y="1804"/>
                  <a:pt x="1585" y="1692"/>
                </a:cubicBezTo>
                <a:cubicBezTo>
                  <a:pt x="1811" y="1511"/>
                  <a:pt x="2038" y="1375"/>
                  <a:pt x="2083" y="1103"/>
                </a:cubicBezTo>
                <a:cubicBezTo>
                  <a:pt x="2083" y="877"/>
                  <a:pt x="2038" y="605"/>
                  <a:pt x="1902" y="379"/>
                </a:cubicBezTo>
                <a:cubicBezTo>
                  <a:pt x="1721" y="198"/>
                  <a:pt x="1494" y="62"/>
                  <a:pt x="1223" y="17"/>
                </a:cubicBezTo>
                <a:cubicBezTo>
                  <a:pt x="1155" y="6"/>
                  <a:pt x="1087" y="0"/>
                  <a:pt x="102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2" name="Google Shape;112;p6"/>
          <p:cNvSpPr/>
          <p:nvPr/>
        </p:nvSpPr>
        <p:spPr>
          <a:xfrm rot="5400000">
            <a:off x="8750818" y="384233"/>
            <a:ext cx="70933" cy="63267"/>
          </a:xfrm>
          <a:custGeom>
            <a:avLst/>
            <a:gdLst/>
            <a:ahLst/>
            <a:cxnLst/>
            <a:rect l="l" t="t" r="r" b="b"/>
            <a:pathLst>
              <a:path w="2128" h="1898" extrusionOk="0">
                <a:moveTo>
                  <a:pt x="1177" y="1"/>
                </a:moveTo>
                <a:cubicBezTo>
                  <a:pt x="906" y="1"/>
                  <a:pt x="679" y="46"/>
                  <a:pt x="453" y="182"/>
                </a:cubicBezTo>
                <a:cubicBezTo>
                  <a:pt x="227" y="363"/>
                  <a:pt x="91" y="589"/>
                  <a:pt x="46" y="815"/>
                </a:cubicBezTo>
                <a:cubicBezTo>
                  <a:pt x="0" y="1087"/>
                  <a:pt x="91" y="1359"/>
                  <a:pt x="227" y="1540"/>
                </a:cubicBezTo>
                <a:cubicBezTo>
                  <a:pt x="408" y="1766"/>
                  <a:pt x="634" y="1721"/>
                  <a:pt x="906" y="1811"/>
                </a:cubicBezTo>
                <a:cubicBezTo>
                  <a:pt x="1055" y="1861"/>
                  <a:pt x="1217" y="1897"/>
                  <a:pt x="1356" y="1897"/>
                </a:cubicBezTo>
                <a:cubicBezTo>
                  <a:pt x="1470" y="1897"/>
                  <a:pt x="1569" y="1873"/>
                  <a:pt x="1630" y="1811"/>
                </a:cubicBezTo>
                <a:cubicBezTo>
                  <a:pt x="1902" y="1630"/>
                  <a:pt x="2083" y="1404"/>
                  <a:pt x="2128" y="1132"/>
                </a:cubicBezTo>
                <a:cubicBezTo>
                  <a:pt x="2128" y="815"/>
                  <a:pt x="2037" y="589"/>
                  <a:pt x="1856" y="363"/>
                </a:cubicBezTo>
                <a:cubicBezTo>
                  <a:pt x="1675" y="182"/>
                  <a:pt x="1404" y="46"/>
                  <a:pt x="117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3" name="Google Shape;113;p6"/>
          <p:cNvSpPr/>
          <p:nvPr/>
        </p:nvSpPr>
        <p:spPr>
          <a:xfrm rot="5400000">
            <a:off x="11043967" y="730984"/>
            <a:ext cx="75467" cy="68533"/>
          </a:xfrm>
          <a:custGeom>
            <a:avLst/>
            <a:gdLst/>
            <a:ahLst/>
            <a:cxnLst/>
            <a:rect l="l" t="t" r="r" b="b"/>
            <a:pathLst>
              <a:path w="2264" h="2056" extrusionOk="0">
                <a:moveTo>
                  <a:pt x="1213" y="0"/>
                </a:moveTo>
                <a:cubicBezTo>
                  <a:pt x="991" y="0"/>
                  <a:pt x="706" y="218"/>
                  <a:pt x="589" y="335"/>
                </a:cubicBezTo>
                <a:cubicBezTo>
                  <a:pt x="408" y="471"/>
                  <a:pt x="91" y="697"/>
                  <a:pt x="1" y="969"/>
                </a:cubicBezTo>
                <a:cubicBezTo>
                  <a:pt x="1" y="1240"/>
                  <a:pt x="46" y="1512"/>
                  <a:pt x="227" y="1784"/>
                </a:cubicBezTo>
                <a:cubicBezTo>
                  <a:pt x="363" y="2010"/>
                  <a:pt x="725" y="1965"/>
                  <a:pt x="996" y="2055"/>
                </a:cubicBezTo>
                <a:cubicBezTo>
                  <a:pt x="1223" y="2055"/>
                  <a:pt x="1449" y="2010"/>
                  <a:pt x="1630" y="1829"/>
                </a:cubicBezTo>
                <a:cubicBezTo>
                  <a:pt x="1857" y="1693"/>
                  <a:pt x="2219" y="1512"/>
                  <a:pt x="2219" y="1286"/>
                </a:cubicBezTo>
                <a:cubicBezTo>
                  <a:pt x="2264" y="969"/>
                  <a:pt x="2173" y="697"/>
                  <a:pt x="2038" y="426"/>
                </a:cubicBezTo>
                <a:cubicBezTo>
                  <a:pt x="1857" y="199"/>
                  <a:pt x="1585" y="63"/>
                  <a:pt x="1313" y="18"/>
                </a:cubicBezTo>
                <a:cubicBezTo>
                  <a:pt x="1282" y="6"/>
                  <a:pt x="1248" y="0"/>
                  <a:pt x="121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4" name="Google Shape;114;p6"/>
          <p:cNvSpPr/>
          <p:nvPr/>
        </p:nvSpPr>
        <p:spPr>
          <a:xfrm rot="5400000">
            <a:off x="8815334" y="305084"/>
            <a:ext cx="75500" cy="72200"/>
          </a:xfrm>
          <a:custGeom>
            <a:avLst/>
            <a:gdLst/>
            <a:ahLst/>
            <a:cxnLst/>
            <a:rect l="l" t="t" r="r" b="b"/>
            <a:pathLst>
              <a:path w="2265" h="2166" extrusionOk="0">
                <a:moveTo>
                  <a:pt x="1214" y="1"/>
                </a:moveTo>
                <a:cubicBezTo>
                  <a:pt x="977" y="1"/>
                  <a:pt x="748" y="259"/>
                  <a:pt x="589" y="379"/>
                </a:cubicBezTo>
                <a:cubicBezTo>
                  <a:pt x="408" y="515"/>
                  <a:pt x="1" y="696"/>
                  <a:pt x="1" y="922"/>
                </a:cubicBezTo>
                <a:cubicBezTo>
                  <a:pt x="1" y="1239"/>
                  <a:pt x="91" y="1510"/>
                  <a:pt x="272" y="1737"/>
                </a:cubicBezTo>
                <a:cubicBezTo>
                  <a:pt x="453" y="1918"/>
                  <a:pt x="680" y="2099"/>
                  <a:pt x="951" y="2144"/>
                </a:cubicBezTo>
                <a:cubicBezTo>
                  <a:pt x="987" y="2159"/>
                  <a:pt x="1027" y="2165"/>
                  <a:pt x="1068" y="2165"/>
                </a:cubicBezTo>
                <a:cubicBezTo>
                  <a:pt x="1287" y="2165"/>
                  <a:pt x="1561" y="1987"/>
                  <a:pt x="1676" y="1873"/>
                </a:cubicBezTo>
                <a:cubicBezTo>
                  <a:pt x="1857" y="1737"/>
                  <a:pt x="2174" y="1510"/>
                  <a:pt x="2219" y="1239"/>
                </a:cubicBezTo>
                <a:cubicBezTo>
                  <a:pt x="2264" y="1013"/>
                  <a:pt x="1947" y="831"/>
                  <a:pt x="1766" y="605"/>
                </a:cubicBezTo>
                <a:cubicBezTo>
                  <a:pt x="1630" y="424"/>
                  <a:pt x="1540" y="62"/>
                  <a:pt x="1313" y="17"/>
                </a:cubicBezTo>
                <a:cubicBezTo>
                  <a:pt x="1280" y="6"/>
                  <a:pt x="1247" y="1"/>
                  <a:pt x="1214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5" name="Google Shape;115;p6"/>
          <p:cNvSpPr/>
          <p:nvPr/>
        </p:nvSpPr>
        <p:spPr>
          <a:xfrm rot="5400000">
            <a:off x="9365418" y="405701"/>
            <a:ext cx="102633" cy="73167"/>
          </a:xfrm>
          <a:custGeom>
            <a:avLst/>
            <a:gdLst/>
            <a:ahLst/>
            <a:cxnLst/>
            <a:rect l="l" t="t" r="r" b="b"/>
            <a:pathLst>
              <a:path w="3079" h="2195" extrusionOk="0">
                <a:moveTo>
                  <a:pt x="583" y="0"/>
                </a:moveTo>
                <a:cubicBezTo>
                  <a:pt x="516" y="0"/>
                  <a:pt x="455" y="14"/>
                  <a:pt x="408" y="50"/>
                </a:cubicBezTo>
                <a:cubicBezTo>
                  <a:pt x="181" y="276"/>
                  <a:pt x="45" y="548"/>
                  <a:pt x="0" y="819"/>
                </a:cubicBezTo>
                <a:cubicBezTo>
                  <a:pt x="0" y="1046"/>
                  <a:pt x="272" y="1181"/>
                  <a:pt x="453" y="1408"/>
                </a:cubicBezTo>
                <a:cubicBezTo>
                  <a:pt x="589" y="1634"/>
                  <a:pt x="679" y="1770"/>
                  <a:pt x="951" y="1860"/>
                </a:cubicBezTo>
                <a:cubicBezTo>
                  <a:pt x="1067" y="1860"/>
                  <a:pt x="1150" y="1960"/>
                  <a:pt x="1257" y="1960"/>
                </a:cubicBezTo>
                <a:cubicBezTo>
                  <a:pt x="1275" y="1960"/>
                  <a:pt x="1294" y="1957"/>
                  <a:pt x="1313" y="1951"/>
                </a:cubicBezTo>
                <a:cubicBezTo>
                  <a:pt x="1449" y="2132"/>
                  <a:pt x="1675" y="2132"/>
                  <a:pt x="1901" y="2177"/>
                </a:cubicBezTo>
                <a:cubicBezTo>
                  <a:pt x="1958" y="2189"/>
                  <a:pt x="2017" y="2194"/>
                  <a:pt x="2078" y="2194"/>
                </a:cubicBezTo>
                <a:cubicBezTo>
                  <a:pt x="2258" y="2194"/>
                  <a:pt x="2445" y="2143"/>
                  <a:pt x="2580" y="2042"/>
                </a:cubicBezTo>
                <a:cubicBezTo>
                  <a:pt x="2807" y="1906"/>
                  <a:pt x="2988" y="1679"/>
                  <a:pt x="3078" y="1453"/>
                </a:cubicBezTo>
                <a:cubicBezTo>
                  <a:pt x="3078" y="1227"/>
                  <a:pt x="2807" y="1046"/>
                  <a:pt x="2671" y="910"/>
                </a:cubicBezTo>
                <a:cubicBezTo>
                  <a:pt x="2535" y="683"/>
                  <a:pt x="2354" y="548"/>
                  <a:pt x="2128" y="502"/>
                </a:cubicBezTo>
                <a:cubicBezTo>
                  <a:pt x="2083" y="502"/>
                  <a:pt x="1992" y="367"/>
                  <a:pt x="1901" y="367"/>
                </a:cubicBezTo>
                <a:cubicBezTo>
                  <a:pt x="1811" y="367"/>
                  <a:pt x="1766" y="502"/>
                  <a:pt x="1720" y="502"/>
                </a:cubicBezTo>
                <a:cubicBezTo>
                  <a:pt x="1630" y="276"/>
                  <a:pt x="1403" y="185"/>
                  <a:pt x="1177" y="140"/>
                </a:cubicBezTo>
                <a:cubicBezTo>
                  <a:pt x="1011" y="107"/>
                  <a:pt x="770" y="0"/>
                  <a:pt x="58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6" name="Google Shape;116;p6"/>
          <p:cNvSpPr/>
          <p:nvPr/>
        </p:nvSpPr>
        <p:spPr>
          <a:xfrm rot="5400000">
            <a:off x="10655100" y="782951"/>
            <a:ext cx="72467" cy="64200"/>
          </a:xfrm>
          <a:custGeom>
            <a:avLst/>
            <a:gdLst/>
            <a:ahLst/>
            <a:cxnLst/>
            <a:rect l="l" t="t" r="r" b="b"/>
            <a:pathLst>
              <a:path w="2174" h="1926" extrusionOk="0">
                <a:moveTo>
                  <a:pt x="1178" y="1"/>
                </a:moveTo>
                <a:cubicBezTo>
                  <a:pt x="966" y="1"/>
                  <a:pt x="784" y="88"/>
                  <a:pt x="634" y="238"/>
                </a:cubicBezTo>
                <a:cubicBezTo>
                  <a:pt x="408" y="374"/>
                  <a:pt x="136" y="555"/>
                  <a:pt x="46" y="782"/>
                </a:cubicBezTo>
                <a:cubicBezTo>
                  <a:pt x="1" y="1053"/>
                  <a:pt x="318" y="1234"/>
                  <a:pt x="453" y="1461"/>
                </a:cubicBezTo>
                <a:cubicBezTo>
                  <a:pt x="589" y="1642"/>
                  <a:pt x="770" y="1778"/>
                  <a:pt x="1042" y="1778"/>
                </a:cubicBezTo>
                <a:cubicBezTo>
                  <a:pt x="1199" y="1841"/>
                  <a:pt x="1401" y="1926"/>
                  <a:pt x="1585" y="1926"/>
                </a:cubicBezTo>
                <a:cubicBezTo>
                  <a:pt x="1666" y="1926"/>
                  <a:pt x="1743" y="1909"/>
                  <a:pt x="1811" y="1868"/>
                </a:cubicBezTo>
                <a:cubicBezTo>
                  <a:pt x="1993" y="1732"/>
                  <a:pt x="1993" y="1325"/>
                  <a:pt x="2038" y="1099"/>
                </a:cubicBezTo>
                <a:cubicBezTo>
                  <a:pt x="2038" y="827"/>
                  <a:pt x="2174" y="510"/>
                  <a:pt x="2038" y="329"/>
                </a:cubicBezTo>
                <a:cubicBezTo>
                  <a:pt x="1857" y="57"/>
                  <a:pt x="1540" y="57"/>
                  <a:pt x="1313" y="12"/>
                </a:cubicBezTo>
                <a:cubicBezTo>
                  <a:pt x="1267" y="4"/>
                  <a:pt x="1222" y="1"/>
                  <a:pt x="117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7" name="Google Shape;117;p6"/>
          <p:cNvSpPr/>
          <p:nvPr/>
        </p:nvSpPr>
        <p:spPr>
          <a:xfrm>
            <a:off x="9120117" y="332700"/>
            <a:ext cx="628000" cy="6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8" name="Google Shape;118;p6"/>
          <p:cNvSpPr/>
          <p:nvPr/>
        </p:nvSpPr>
        <p:spPr>
          <a:xfrm rot="5400000">
            <a:off x="8259518" y="572151"/>
            <a:ext cx="67933" cy="65467"/>
          </a:xfrm>
          <a:custGeom>
            <a:avLst/>
            <a:gdLst/>
            <a:ahLst/>
            <a:cxnLst/>
            <a:rect l="l" t="t" r="r" b="b"/>
            <a:pathLst>
              <a:path w="2038" h="1964" extrusionOk="0">
                <a:moveTo>
                  <a:pt x="1177" y="1"/>
                </a:moveTo>
                <a:cubicBezTo>
                  <a:pt x="951" y="1"/>
                  <a:pt x="679" y="46"/>
                  <a:pt x="544" y="227"/>
                </a:cubicBezTo>
                <a:cubicBezTo>
                  <a:pt x="317" y="363"/>
                  <a:pt x="91" y="498"/>
                  <a:pt x="46" y="770"/>
                </a:cubicBezTo>
                <a:cubicBezTo>
                  <a:pt x="0" y="1042"/>
                  <a:pt x="46" y="1313"/>
                  <a:pt x="182" y="1540"/>
                </a:cubicBezTo>
                <a:cubicBezTo>
                  <a:pt x="363" y="1766"/>
                  <a:pt x="634" y="1902"/>
                  <a:pt x="906" y="1947"/>
                </a:cubicBezTo>
                <a:cubicBezTo>
                  <a:pt x="933" y="1958"/>
                  <a:pt x="961" y="1963"/>
                  <a:pt x="988" y="1963"/>
                </a:cubicBezTo>
                <a:cubicBezTo>
                  <a:pt x="1187" y="1963"/>
                  <a:pt x="1381" y="1704"/>
                  <a:pt x="1540" y="1585"/>
                </a:cubicBezTo>
                <a:cubicBezTo>
                  <a:pt x="1721" y="1449"/>
                  <a:pt x="1856" y="1268"/>
                  <a:pt x="1856" y="1042"/>
                </a:cubicBezTo>
                <a:cubicBezTo>
                  <a:pt x="1902" y="770"/>
                  <a:pt x="2038" y="498"/>
                  <a:pt x="1902" y="317"/>
                </a:cubicBezTo>
                <a:cubicBezTo>
                  <a:pt x="1721" y="46"/>
                  <a:pt x="1449" y="91"/>
                  <a:pt x="117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9" name="Google Shape;119;p6"/>
          <p:cNvSpPr/>
          <p:nvPr/>
        </p:nvSpPr>
        <p:spPr>
          <a:xfrm rot="5400000">
            <a:off x="8740952" y="571467"/>
            <a:ext cx="66433" cy="61500"/>
          </a:xfrm>
          <a:custGeom>
            <a:avLst/>
            <a:gdLst/>
            <a:ahLst/>
            <a:cxnLst/>
            <a:rect l="l" t="t" r="r" b="b"/>
            <a:pathLst>
              <a:path w="1993" h="1845" extrusionOk="0">
                <a:moveTo>
                  <a:pt x="850" y="0"/>
                </a:moveTo>
                <a:cubicBezTo>
                  <a:pt x="726" y="0"/>
                  <a:pt x="599" y="34"/>
                  <a:pt x="499" y="109"/>
                </a:cubicBezTo>
                <a:cubicBezTo>
                  <a:pt x="272" y="244"/>
                  <a:pt x="91" y="471"/>
                  <a:pt x="46" y="697"/>
                </a:cubicBezTo>
                <a:cubicBezTo>
                  <a:pt x="1" y="923"/>
                  <a:pt x="363" y="1105"/>
                  <a:pt x="499" y="1286"/>
                </a:cubicBezTo>
                <a:cubicBezTo>
                  <a:pt x="589" y="1467"/>
                  <a:pt x="635" y="1738"/>
                  <a:pt x="906" y="1829"/>
                </a:cubicBezTo>
                <a:cubicBezTo>
                  <a:pt x="934" y="1840"/>
                  <a:pt x="961" y="1845"/>
                  <a:pt x="988" y="1845"/>
                </a:cubicBezTo>
                <a:cubicBezTo>
                  <a:pt x="1177" y="1845"/>
                  <a:pt x="1336" y="1591"/>
                  <a:pt x="1495" y="1512"/>
                </a:cubicBezTo>
                <a:cubicBezTo>
                  <a:pt x="1676" y="1376"/>
                  <a:pt x="1993" y="1240"/>
                  <a:pt x="1993" y="1014"/>
                </a:cubicBezTo>
                <a:cubicBezTo>
                  <a:pt x="1993" y="788"/>
                  <a:pt x="1902" y="561"/>
                  <a:pt x="1766" y="380"/>
                </a:cubicBezTo>
                <a:cubicBezTo>
                  <a:pt x="1585" y="109"/>
                  <a:pt x="1359" y="109"/>
                  <a:pt x="1133" y="63"/>
                </a:cubicBezTo>
                <a:cubicBezTo>
                  <a:pt x="1051" y="23"/>
                  <a:pt x="952" y="0"/>
                  <a:pt x="85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0" name="Google Shape;120;p6"/>
          <p:cNvSpPr/>
          <p:nvPr/>
        </p:nvSpPr>
        <p:spPr>
          <a:xfrm rot="5400000">
            <a:off x="8967851" y="435234"/>
            <a:ext cx="78500" cy="77433"/>
          </a:xfrm>
          <a:custGeom>
            <a:avLst/>
            <a:gdLst/>
            <a:ahLst/>
            <a:cxnLst/>
            <a:rect l="l" t="t" r="r" b="b"/>
            <a:pathLst>
              <a:path w="2355" h="2323" extrusionOk="0">
                <a:moveTo>
                  <a:pt x="967" y="0"/>
                </a:moveTo>
                <a:cubicBezTo>
                  <a:pt x="778" y="0"/>
                  <a:pt x="584" y="50"/>
                  <a:pt x="408" y="138"/>
                </a:cubicBezTo>
                <a:cubicBezTo>
                  <a:pt x="182" y="319"/>
                  <a:pt x="46" y="636"/>
                  <a:pt x="1" y="953"/>
                </a:cubicBezTo>
                <a:cubicBezTo>
                  <a:pt x="1" y="1224"/>
                  <a:pt x="46" y="1541"/>
                  <a:pt x="227" y="1768"/>
                </a:cubicBezTo>
                <a:cubicBezTo>
                  <a:pt x="408" y="2039"/>
                  <a:pt x="680" y="2220"/>
                  <a:pt x="952" y="2311"/>
                </a:cubicBezTo>
                <a:cubicBezTo>
                  <a:pt x="1006" y="2319"/>
                  <a:pt x="1060" y="2322"/>
                  <a:pt x="1114" y="2322"/>
                </a:cubicBezTo>
                <a:cubicBezTo>
                  <a:pt x="1376" y="2322"/>
                  <a:pt x="1632" y="2234"/>
                  <a:pt x="1857" y="2084"/>
                </a:cubicBezTo>
                <a:cubicBezTo>
                  <a:pt x="2083" y="1903"/>
                  <a:pt x="2083" y="1541"/>
                  <a:pt x="2083" y="1270"/>
                </a:cubicBezTo>
                <a:cubicBezTo>
                  <a:pt x="2129" y="953"/>
                  <a:pt x="2355" y="591"/>
                  <a:pt x="2174" y="364"/>
                </a:cubicBezTo>
                <a:cubicBezTo>
                  <a:pt x="1993" y="93"/>
                  <a:pt x="1585" y="138"/>
                  <a:pt x="1268" y="47"/>
                </a:cubicBezTo>
                <a:cubicBezTo>
                  <a:pt x="1172" y="15"/>
                  <a:pt x="1070" y="0"/>
                  <a:pt x="96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1" name="Google Shape;121;p6"/>
          <p:cNvSpPr/>
          <p:nvPr/>
        </p:nvSpPr>
        <p:spPr>
          <a:xfrm rot="5400000">
            <a:off x="7277867" y="608917"/>
            <a:ext cx="70967" cy="75667"/>
          </a:xfrm>
          <a:custGeom>
            <a:avLst/>
            <a:gdLst/>
            <a:ahLst/>
            <a:cxnLst/>
            <a:rect l="l" t="t" r="r" b="b"/>
            <a:pathLst>
              <a:path w="2129" h="2270" extrusionOk="0">
                <a:moveTo>
                  <a:pt x="1171" y="1"/>
                </a:moveTo>
                <a:cubicBezTo>
                  <a:pt x="956" y="1"/>
                  <a:pt x="711" y="242"/>
                  <a:pt x="544" y="368"/>
                </a:cubicBezTo>
                <a:cubicBezTo>
                  <a:pt x="363" y="504"/>
                  <a:pt x="227" y="730"/>
                  <a:pt x="227" y="956"/>
                </a:cubicBezTo>
                <a:cubicBezTo>
                  <a:pt x="182" y="1228"/>
                  <a:pt x="1" y="1545"/>
                  <a:pt x="182" y="1771"/>
                </a:cubicBezTo>
                <a:cubicBezTo>
                  <a:pt x="363" y="1997"/>
                  <a:pt x="589" y="2179"/>
                  <a:pt x="906" y="2269"/>
                </a:cubicBezTo>
                <a:cubicBezTo>
                  <a:pt x="1223" y="2269"/>
                  <a:pt x="1494" y="2179"/>
                  <a:pt x="1766" y="1997"/>
                </a:cubicBezTo>
                <a:cubicBezTo>
                  <a:pt x="1947" y="1771"/>
                  <a:pt x="2083" y="1500"/>
                  <a:pt x="2083" y="1228"/>
                </a:cubicBezTo>
                <a:cubicBezTo>
                  <a:pt x="2128" y="956"/>
                  <a:pt x="2083" y="685"/>
                  <a:pt x="1947" y="458"/>
                </a:cubicBezTo>
                <a:cubicBezTo>
                  <a:pt x="1766" y="232"/>
                  <a:pt x="1494" y="51"/>
                  <a:pt x="1223" y="6"/>
                </a:cubicBezTo>
                <a:cubicBezTo>
                  <a:pt x="1206" y="2"/>
                  <a:pt x="1188" y="1"/>
                  <a:pt x="117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2" name="Google Shape;122;p6"/>
          <p:cNvSpPr/>
          <p:nvPr/>
        </p:nvSpPr>
        <p:spPr>
          <a:xfrm rot="5400000">
            <a:off x="8062318" y="644651"/>
            <a:ext cx="64900" cy="62300"/>
          </a:xfrm>
          <a:custGeom>
            <a:avLst/>
            <a:gdLst/>
            <a:ahLst/>
            <a:cxnLst/>
            <a:rect l="l" t="t" r="r" b="b"/>
            <a:pathLst>
              <a:path w="1947" h="1869" extrusionOk="0">
                <a:moveTo>
                  <a:pt x="922" y="1"/>
                </a:moveTo>
                <a:cubicBezTo>
                  <a:pt x="736" y="1"/>
                  <a:pt x="557" y="82"/>
                  <a:pt x="408" y="193"/>
                </a:cubicBezTo>
                <a:cubicBezTo>
                  <a:pt x="181" y="329"/>
                  <a:pt x="46" y="510"/>
                  <a:pt x="0" y="737"/>
                </a:cubicBezTo>
                <a:cubicBezTo>
                  <a:pt x="0" y="963"/>
                  <a:pt x="91" y="1189"/>
                  <a:pt x="227" y="1370"/>
                </a:cubicBezTo>
                <a:cubicBezTo>
                  <a:pt x="408" y="1551"/>
                  <a:pt x="498" y="1778"/>
                  <a:pt x="770" y="1868"/>
                </a:cubicBezTo>
                <a:cubicBezTo>
                  <a:pt x="996" y="1868"/>
                  <a:pt x="1268" y="1733"/>
                  <a:pt x="1449" y="1551"/>
                </a:cubicBezTo>
                <a:cubicBezTo>
                  <a:pt x="1675" y="1416"/>
                  <a:pt x="1811" y="1235"/>
                  <a:pt x="1902" y="1008"/>
                </a:cubicBezTo>
                <a:cubicBezTo>
                  <a:pt x="1947" y="782"/>
                  <a:pt x="1675" y="556"/>
                  <a:pt x="1540" y="374"/>
                </a:cubicBezTo>
                <a:cubicBezTo>
                  <a:pt x="1404" y="193"/>
                  <a:pt x="1223" y="58"/>
                  <a:pt x="1042" y="12"/>
                </a:cubicBezTo>
                <a:cubicBezTo>
                  <a:pt x="1001" y="4"/>
                  <a:pt x="961" y="1"/>
                  <a:pt x="92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3" name="Google Shape;123;p6"/>
          <p:cNvSpPr/>
          <p:nvPr/>
        </p:nvSpPr>
        <p:spPr>
          <a:xfrm rot="5400000">
            <a:off x="9610851" y="578234"/>
            <a:ext cx="64900" cy="52500"/>
          </a:xfrm>
          <a:custGeom>
            <a:avLst/>
            <a:gdLst/>
            <a:ahLst/>
            <a:cxnLst/>
            <a:rect l="l" t="t" r="r" b="b"/>
            <a:pathLst>
              <a:path w="1947" h="1575" extrusionOk="0">
                <a:moveTo>
                  <a:pt x="905" y="0"/>
                </a:moveTo>
                <a:cubicBezTo>
                  <a:pt x="739" y="0"/>
                  <a:pt x="574" y="42"/>
                  <a:pt x="408" y="108"/>
                </a:cubicBezTo>
                <a:cubicBezTo>
                  <a:pt x="227" y="290"/>
                  <a:pt x="91" y="516"/>
                  <a:pt x="0" y="742"/>
                </a:cubicBezTo>
                <a:cubicBezTo>
                  <a:pt x="0" y="969"/>
                  <a:pt x="227" y="1150"/>
                  <a:pt x="363" y="1331"/>
                </a:cubicBezTo>
                <a:cubicBezTo>
                  <a:pt x="498" y="1467"/>
                  <a:pt x="679" y="1512"/>
                  <a:pt x="906" y="1557"/>
                </a:cubicBezTo>
                <a:cubicBezTo>
                  <a:pt x="954" y="1569"/>
                  <a:pt x="1003" y="1575"/>
                  <a:pt x="1050" y="1575"/>
                </a:cubicBezTo>
                <a:cubicBezTo>
                  <a:pt x="1181" y="1575"/>
                  <a:pt x="1304" y="1533"/>
                  <a:pt x="1404" y="1467"/>
                </a:cubicBezTo>
                <a:cubicBezTo>
                  <a:pt x="1585" y="1331"/>
                  <a:pt x="1902" y="1240"/>
                  <a:pt x="1902" y="1014"/>
                </a:cubicBezTo>
                <a:cubicBezTo>
                  <a:pt x="1947" y="788"/>
                  <a:pt x="1856" y="516"/>
                  <a:pt x="1721" y="335"/>
                </a:cubicBezTo>
                <a:cubicBezTo>
                  <a:pt x="1585" y="108"/>
                  <a:pt x="1313" y="108"/>
                  <a:pt x="1087" y="18"/>
                </a:cubicBezTo>
                <a:cubicBezTo>
                  <a:pt x="1026" y="6"/>
                  <a:pt x="966" y="0"/>
                  <a:pt x="90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4" name="Google Shape;124;p6"/>
          <p:cNvSpPr/>
          <p:nvPr/>
        </p:nvSpPr>
        <p:spPr>
          <a:xfrm rot="5400000">
            <a:off x="9199617" y="428100"/>
            <a:ext cx="55867" cy="63067"/>
          </a:xfrm>
          <a:custGeom>
            <a:avLst/>
            <a:gdLst/>
            <a:ahLst/>
            <a:cxnLst/>
            <a:rect l="l" t="t" r="r" b="b"/>
            <a:pathLst>
              <a:path w="1676" h="1892" extrusionOk="0">
                <a:moveTo>
                  <a:pt x="839" y="0"/>
                </a:moveTo>
                <a:cubicBezTo>
                  <a:pt x="637" y="0"/>
                  <a:pt x="442" y="51"/>
                  <a:pt x="272" y="153"/>
                </a:cubicBezTo>
                <a:cubicBezTo>
                  <a:pt x="91" y="289"/>
                  <a:pt x="136" y="651"/>
                  <a:pt x="91" y="877"/>
                </a:cubicBezTo>
                <a:cubicBezTo>
                  <a:pt x="0" y="1104"/>
                  <a:pt x="46" y="1330"/>
                  <a:pt x="136" y="1511"/>
                </a:cubicBezTo>
                <a:cubicBezTo>
                  <a:pt x="272" y="1737"/>
                  <a:pt x="498" y="1828"/>
                  <a:pt x="770" y="1873"/>
                </a:cubicBezTo>
                <a:cubicBezTo>
                  <a:pt x="795" y="1886"/>
                  <a:pt x="821" y="1891"/>
                  <a:pt x="848" y="1891"/>
                </a:cubicBezTo>
                <a:cubicBezTo>
                  <a:pt x="1012" y="1891"/>
                  <a:pt x="1196" y="1679"/>
                  <a:pt x="1313" y="1602"/>
                </a:cubicBezTo>
                <a:cubicBezTo>
                  <a:pt x="1494" y="1466"/>
                  <a:pt x="1630" y="1285"/>
                  <a:pt x="1630" y="1104"/>
                </a:cubicBezTo>
                <a:cubicBezTo>
                  <a:pt x="1675" y="877"/>
                  <a:pt x="1585" y="696"/>
                  <a:pt x="1449" y="560"/>
                </a:cubicBezTo>
                <a:cubicBezTo>
                  <a:pt x="1313" y="334"/>
                  <a:pt x="1268" y="62"/>
                  <a:pt x="1042" y="17"/>
                </a:cubicBezTo>
                <a:cubicBezTo>
                  <a:pt x="974" y="6"/>
                  <a:pt x="906" y="0"/>
                  <a:pt x="83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5" name="Google Shape;125;p6"/>
          <p:cNvSpPr/>
          <p:nvPr/>
        </p:nvSpPr>
        <p:spPr>
          <a:xfrm rot="5400000">
            <a:off x="7520833" y="621651"/>
            <a:ext cx="131333" cy="113567"/>
          </a:xfrm>
          <a:custGeom>
            <a:avLst/>
            <a:gdLst/>
            <a:ahLst/>
            <a:cxnLst/>
            <a:rect l="l" t="t" r="r" b="b"/>
            <a:pathLst>
              <a:path w="3940" h="3407" extrusionOk="0">
                <a:moveTo>
                  <a:pt x="1712" y="1"/>
                </a:moveTo>
                <a:cubicBezTo>
                  <a:pt x="1433" y="1"/>
                  <a:pt x="1161" y="71"/>
                  <a:pt x="906" y="213"/>
                </a:cubicBezTo>
                <a:cubicBezTo>
                  <a:pt x="182" y="847"/>
                  <a:pt x="1" y="1933"/>
                  <a:pt x="499" y="2793"/>
                </a:cubicBezTo>
                <a:cubicBezTo>
                  <a:pt x="816" y="3201"/>
                  <a:pt x="1314" y="3201"/>
                  <a:pt x="1766" y="3291"/>
                </a:cubicBezTo>
                <a:cubicBezTo>
                  <a:pt x="1965" y="3371"/>
                  <a:pt x="2172" y="3406"/>
                  <a:pt x="2376" y="3406"/>
                </a:cubicBezTo>
                <a:cubicBezTo>
                  <a:pt x="2638" y="3406"/>
                  <a:pt x="2896" y="3348"/>
                  <a:pt x="3124" y="3246"/>
                </a:cubicBezTo>
                <a:cubicBezTo>
                  <a:pt x="3758" y="2476"/>
                  <a:pt x="3939" y="1435"/>
                  <a:pt x="3532" y="530"/>
                </a:cubicBezTo>
                <a:cubicBezTo>
                  <a:pt x="3215" y="122"/>
                  <a:pt x="2672" y="213"/>
                  <a:pt x="2219" y="77"/>
                </a:cubicBezTo>
                <a:cubicBezTo>
                  <a:pt x="2049" y="26"/>
                  <a:pt x="1879" y="1"/>
                  <a:pt x="171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6" name="Google Shape;126;p6"/>
          <p:cNvSpPr/>
          <p:nvPr/>
        </p:nvSpPr>
        <p:spPr>
          <a:xfrm rot="5400000">
            <a:off x="7723351" y="595817"/>
            <a:ext cx="42267" cy="43800"/>
          </a:xfrm>
          <a:custGeom>
            <a:avLst/>
            <a:gdLst/>
            <a:ahLst/>
            <a:cxnLst/>
            <a:rect l="l" t="t" r="r" b="b"/>
            <a:pathLst>
              <a:path w="1268" h="1314" extrusionOk="0">
                <a:moveTo>
                  <a:pt x="724" y="0"/>
                </a:moveTo>
                <a:cubicBezTo>
                  <a:pt x="589" y="0"/>
                  <a:pt x="453" y="272"/>
                  <a:pt x="362" y="362"/>
                </a:cubicBezTo>
                <a:cubicBezTo>
                  <a:pt x="272" y="408"/>
                  <a:pt x="45" y="453"/>
                  <a:pt x="45" y="589"/>
                </a:cubicBezTo>
                <a:cubicBezTo>
                  <a:pt x="0" y="725"/>
                  <a:pt x="181" y="815"/>
                  <a:pt x="272" y="951"/>
                </a:cubicBezTo>
                <a:cubicBezTo>
                  <a:pt x="317" y="1041"/>
                  <a:pt x="362" y="1268"/>
                  <a:pt x="498" y="1313"/>
                </a:cubicBezTo>
                <a:cubicBezTo>
                  <a:pt x="679" y="1313"/>
                  <a:pt x="860" y="1313"/>
                  <a:pt x="996" y="1223"/>
                </a:cubicBezTo>
                <a:cubicBezTo>
                  <a:pt x="1132" y="1087"/>
                  <a:pt x="1222" y="951"/>
                  <a:pt x="1268" y="770"/>
                </a:cubicBezTo>
                <a:cubicBezTo>
                  <a:pt x="1268" y="634"/>
                  <a:pt x="1086" y="498"/>
                  <a:pt x="996" y="362"/>
                </a:cubicBezTo>
                <a:cubicBezTo>
                  <a:pt x="905" y="272"/>
                  <a:pt x="860" y="46"/>
                  <a:pt x="72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7" name="Google Shape;127;p6"/>
          <p:cNvSpPr/>
          <p:nvPr/>
        </p:nvSpPr>
        <p:spPr>
          <a:xfrm rot="5400000">
            <a:off x="9127133" y="606818"/>
            <a:ext cx="42267" cy="39100"/>
          </a:xfrm>
          <a:custGeom>
            <a:avLst/>
            <a:gdLst/>
            <a:ahLst/>
            <a:cxnLst/>
            <a:rect l="l" t="t" r="r" b="b"/>
            <a:pathLst>
              <a:path w="1268" h="1173" extrusionOk="0">
                <a:moveTo>
                  <a:pt x="329" y="0"/>
                </a:moveTo>
                <a:cubicBezTo>
                  <a:pt x="277" y="0"/>
                  <a:pt x="227" y="10"/>
                  <a:pt x="181" y="41"/>
                </a:cubicBezTo>
                <a:cubicBezTo>
                  <a:pt x="91" y="176"/>
                  <a:pt x="136" y="357"/>
                  <a:pt x="136" y="493"/>
                </a:cubicBezTo>
                <a:cubicBezTo>
                  <a:pt x="91" y="629"/>
                  <a:pt x="0" y="810"/>
                  <a:pt x="91" y="901"/>
                </a:cubicBezTo>
                <a:cubicBezTo>
                  <a:pt x="181" y="1036"/>
                  <a:pt x="317" y="1127"/>
                  <a:pt x="453" y="1172"/>
                </a:cubicBezTo>
                <a:cubicBezTo>
                  <a:pt x="589" y="1172"/>
                  <a:pt x="725" y="991"/>
                  <a:pt x="860" y="901"/>
                </a:cubicBezTo>
                <a:cubicBezTo>
                  <a:pt x="951" y="810"/>
                  <a:pt x="1223" y="765"/>
                  <a:pt x="1268" y="629"/>
                </a:cubicBezTo>
                <a:cubicBezTo>
                  <a:pt x="1268" y="493"/>
                  <a:pt x="1087" y="312"/>
                  <a:pt x="996" y="222"/>
                </a:cubicBezTo>
                <a:cubicBezTo>
                  <a:pt x="951" y="86"/>
                  <a:pt x="770" y="86"/>
                  <a:pt x="634" y="41"/>
                </a:cubicBezTo>
                <a:cubicBezTo>
                  <a:pt x="544" y="41"/>
                  <a:pt x="433" y="0"/>
                  <a:pt x="32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8" name="Google Shape;128;p6"/>
          <p:cNvSpPr/>
          <p:nvPr/>
        </p:nvSpPr>
        <p:spPr>
          <a:xfrm rot="5400000">
            <a:off x="7968317" y="263733"/>
            <a:ext cx="42267" cy="40200"/>
          </a:xfrm>
          <a:custGeom>
            <a:avLst/>
            <a:gdLst/>
            <a:ahLst/>
            <a:cxnLst/>
            <a:rect l="l" t="t" r="r" b="b"/>
            <a:pathLst>
              <a:path w="1268" h="1206" extrusionOk="0">
                <a:moveTo>
                  <a:pt x="551" y="1"/>
                </a:moveTo>
                <a:cubicBezTo>
                  <a:pt x="441" y="1"/>
                  <a:pt x="323" y="33"/>
                  <a:pt x="227" y="65"/>
                </a:cubicBezTo>
                <a:cubicBezTo>
                  <a:pt x="91" y="155"/>
                  <a:pt x="46" y="336"/>
                  <a:pt x="0" y="472"/>
                </a:cubicBezTo>
                <a:cubicBezTo>
                  <a:pt x="0" y="608"/>
                  <a:pt x="136" y="744"/>
                  <a:pt x="182" y="880"/>
                </a:cubicBezTo>
                <a:cubicBezTo>
                  <a:pt x="272" y="970"/>
                  <a:pt x="363" y="1151"/>
                  <a:pt x="498" y="1196"/>
                </a:cubicBezTo>
                <a:cubicBezTo>
                  <a:pt x="517" y="1203"/>
                  <a:pt x="536" y="1205"/>
                  <a:pt x="556" y="1205"/>
                </a:cubicBezTo>
                <a:cubicBezTo>
                  <a:pt x="682" y="1205"/>
                  <a:pt x="828" y="1093"/>
                  <a:pt x="906" y="1015"/>
                </a:cubicBezTo>
                <a:cubicBezTo>
                  <a:pt x="1042" y="970"/>
                  <a:pt x="1223" y="834"/>
                  <a:pt x="1268" y="653"/>
                </a:cubicBezTo>
                <a:cubicBezTo>
                  <a:pt x="1223" y="517"/>
                  <a:pt x="1177" y="336"/>
                  <a:pt x="1087" y="246"/>
                </a:cubicBezTo>
                <a:cubicBezTo>
                  <a:pt x="951" y="110"/>
                  <a:pt x="815" y="65"/>
                  <a:pt x="679" y="19"/>
                </a:cubicBezTo>
                <a:cubicBezTo>
                  <a:pt x="640" y="6"/>
                  <a:pt x="596" y="1"/>
                  <a:pt x="55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9" name="Google Shape;129;p6"/>
          <p:cNvSpPr/>
          <p:nvPr/>
        </p:nvSpPr>
        <p:spPr>
          <a:xfrm>
            <a:off x="9919300" y="207600"/>
            <a:ext cx="878400" cy="878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0" name="Google Shape;130;p6"/>
          <p:cNvSpPr/>
          <p:nvPr/>
        </p:nvSpPr>
        <p:spPr>
          <a:xfrm>
            <a:off x="10481684" y="131151"/>
            <a:ext cx="1031200" cy="1031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1" name="Google Shape;131;p6"/>
          <p:cNvSpPr/>
          <p:nvPr/>
        </p:nvSpPr>
        <p:spPr>
          <a:xfrm>
            <a:off x="8431384" y="450300"/>
            <a:ext cx="392800" cy="39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83959538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>
            <a:spLocks noGrp="1"/>
          </p:cNvSpPr>
          <p:nvPr>
            <p:ph type="subTitle" idx="1"/>
          </p:nvPr>
        </p:nvSpPr>
        <p:spPr>
          <a:xfrm>
            <a:off x="824900" y="2128100"/>
            <a:ext cx="230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Regular"/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Regular"/>
              <a:buNone/>
              <a:defRPr sz="3333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Regular"/>
              <a:buNone/>
              <a:defRPr sz="3333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Regular"/>
              <a:buNone/>
              <a:defRPr sz="3333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Regular"/>
              <a:buNone/>
              <a:defRPr sz="3333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Regular"/>
              <a:buNone/>
              <a:defRPr sz="3333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Regular"/>
              <a:buNone/>
              <a:defRPr sz="3333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Regular"/>
              <a:buNone/>
              <a:defRPr sz="3333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Regular"/>
              <a:buNone/>
              <a:defRPr sz="3333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4" name="Google Shape;134;p7"/>
          <p:cNvSpPr txBox="1">
            <a:spLocks noGrp="1"/>
          </p:cNvSpPr>
          <p:nvPr>
            <p:ph type="subTitle" idx="2"/>
          </p:nvPr>
        </p:nvSpPr>
        <p:spPr>
          <a:xfrm>
            <a:off x="674400" y="2604100"/>
            <a:ext cx="8548400" cy="35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67732" lvl="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5" name="Google Shape;135;p7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597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6" name="Google Shape;136;p7"/>
          <p:cNvSpPr/>
          <p:nvPr/>
        </p:nvSpPr>
        <p:spPr>
          <a:xfrm flipH="1">
            <a:off x="10454400" y="4697400"/>
            <a:ext cx="1795200" cy="2203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7" name="Google Shape;137;p7"/>
          <p:cNvSpPr/>
          <p:nvPr/>
        </p:nvSpPr>
        <p:spPr>
          <a:xfrm flipH="1">
            <a:off x="10126000" y="4396400"/>
            <a:ext cx="1333600" cy="1859600"/>
          </a:xfrm>
          <a:prstGeom prst="parallelogram">
            <a:avLst>
              <a:gd name="adj" fmla="val 5455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8" name="Google Shape;138;p7"/>
          <p:cNvSpPr/>
          <p:nvPr/>
        </p:nvSpPr>
        <p:spPr>
          <a:xfrm>
            <a:off x="10685800" y="2989300"/>
            <a:ext cx="1170400" cy="1170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281611025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"/>
          <p:cNvSpPr txBox="1">
            <a:spLocks noGrp="1"/>
          </p:cNvSpPr>
          <p:nvPr>
            <p:ph type="title"/>
          </p:nvPr>
        </p:nvSpPr>
        <p:spPr>
          <a:xfrm>
            <a:off x="840000" y="763033"/>
            <a:ext cx="10512000" cy="18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0666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1" name="Google Shape;141;p8"/>
          <p:cNvSpPr txBox="1">
            <a:spLocks noGrp="1"/>
          </p:cNvSpPr>
          <p:nvPr>
            <p:ph type="subTitle" idx="1"/>
          </p:nvPr>
        </p:nvSpPr>
        <p:spPr>
          <a:xfrm>
            <a:off x="2608600" y="2522233"/>
            <a:ext cx="6974800" cy="9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2" name="Google Shape;142;p8"/>
          <p:cNvSpPr/>
          <p:nvPr/>
        </p:nvSpPr>
        <p:spPr>
          <a:xfrm>
            <a:off x="1994251" y="4018584"/>
            <a:ext cx="1311600" cy="132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3" name="Google Shape;143;p8"/>
          <p:cNvSpPr/>
          <p:nvPr/>
        </p:nvSpPr>
        <p:spPr>
          <a:xfrm>
            <a:off x="3901133" y="5774211"/>
            <a:ext cx="594000" cy="598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4" name="Google Shape;144;p8"/>
          <p:cNvSpPr/>
          <p:nvPr/>
        </p:nvSpPr>
        <p:spPr>
          <a:xfrm rot="4500040">
            <a:off x="4111464" y="5166052"/>
            <a:ext cx="173561" cy="163661"/>
          </a:xfrm>
          <a:custGeom>
            <a:avLst/>
            <a:gdLst/>
            <a:ahLst/>
            <a:cxnLst/>
            <a:rect l="l" t="t" r="r" b="b"/>
            <a:pathLst>
              <a:path w="5207" h="4910" extrusionOk="0">
                <a:moveTo>
                  <a:pt x="2879" y="0"/>
                </a:moveTo>
                <a:cubicBezTo>
                  <a:pt x="2387" y="0"/>
                  <a:pt x="1836" y="408"/>
                  <a:pt x="1449" y="717"/>
                </a:cubicBezTo>
                <a:cubicBezTo>
                  <a:pt x="227" y="1261"/>
                  <a:pt x="1" y="2890"/>
                  <a:pt x="997" y="3796"/>
                </a:cubicBezTo>
                <a:lnTo>
                  <a:pt x="1404" y="4203"/>
                </a:lnTo>
                <a:cubicBezTo>
                  <a:pt x="1721" y="4475"/>
                  <a:pt x="1993" y="4837"/>
                  <a:pt x="2445" y="4882"/>
                </a:cubicBezTo>
                <a:cubicBezTo>
                  <a:pt x="2561" y="4900"/>
                  <a:pt x="2680" y="4909"/>
                  <a:pt x="2800" y="4909"/>
                </a:cubicBezTo>
                <a:cubicBezTo>
                  <a:pt x="3293" y="4909"/>
                  <a:pt x="3811" y="4757"/>
                  <a:pt x="4211" y="4430"/>
                </a:cubicBezTo>
                <a:cubicBezTo>
                  <a:pt x="4754" y="4067"/>
                  <a:pt x="5116" y="3479"/>
                  <a:pt x="5207" y="2800"/>
                </a:cubicBezTo>
                <a:cubicBezTo>
                  <a:pt x="5207" y="2166"/>
                  <a:pt x="5026" y="1578"/>
                  <a:pt x="4618" y="1125"/>
                </a:cubicBezTo>
                <a:cubicBezTo>
                  <a:pt x="4482" y="989"/>
                  <a:pt x="4528" y="672"/>
                  <a:pt x="4347" y="536"/>
                </a:cubicBezTo>
                <a:cubicBezTo>
                  <a:pt x="4075" y="310"/>
                  <a:pt x="3758" y="174"/>
                  <a:pt x="3441" y="84"/>
                </a:cubicBezTo>
                <a:cubicBezTo>
                  <a:pt x="3305" y="38"/>
                  <a:pt x="3215" y="38"/>
                  <a:pt x="3124" y="38"/>
                </a:cubicBezTo>
                <a:cubicBezTo>
                  <a:pt x="3045" y="12"/>
                  <a:pt x="2963" y="0"/>
                  <a:pt x="287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5" name="Google Shape;145;p8"/>
          <p:cNvSpPr/>
          <p:nvPr/>
        </p:nvSpPr>
        <p:spPr>
          <a:xfrm rot="4500040">
            <a:off x="3408329" y="5536915"/>
            <a:ext cx="185628" cy="207860"/>
          </a:xfrm>
          <a:custGeom>
            <a:avLst/>
            <a:gdLst/>
            <a:ahLst/>
            <a:cxnLst/>
            <a:rect l="l" t="t" r="r" b="b"/>
            <a:pathLst>
              <a:path w="5569" h="6236" extrusionOk="0">
                <a:moveTo>
                  <a:pt x="1798" y="1"/>
                </a:moveTo>
                <a:cubicBezTo>
                  <a:pt x="1639" y="1"/>
                  <a:pt x="1485" y="32"/>
                  <a:pt x="1313" y="118"/>
                </a:cubicBezTo>
                <a:cubicBezTo>
                  <a:pt x="1132" y="299"/>
                  <a:pt x="996" y="526"/>
                  <a:pt x="951" y="797"/>
                </a:cubicBezTo>
                <a:cubicBezTo>
                  <a:pt x="951" y="1002"/>
                  <a:pt x="1025" y="1244"/>
                  <a:pt x="1173" y="1422"/>
                </a:cubicBezTo>
                <a:lnTo>
                  <a:pt x="1173" y="1422"/>
                </a:lnTo>
                <a:cubicBezTo>
                  <a:pt x="1166" y="1506"/>
                  <a:pt x="1145" y="1628"/>
                  <a:pt x="1087" y="1657"/>
                </a:cubicBezTo>
                <a:cubicBezTo>
                  <a:pt x="544" y="2065"/>
                  <a:pt x="181" y="2699"/>
                  <a:pt x="91" y="3378"/>
                </a:cubicBezTo>
                <a:cubicBezTo>
                  <a:pt x="0" y="4011"/>
                  <a:pt x="136" y="4690"/>
                  <a:pt x="498" y="5279"/>
                </a:cubicBezTo>
                <a:cubicBezTo>
                  <a:pt x="679" y="5415"/>
                  <a:pt x="815" y="5596"/>
                  <a:pt x="996" y="5732"/>
                </a:cubicBezTo>
                <a:cubicBezTo>
                  <a:pt x="1531" y="6062"/>
                  <a:pt x="2151" y="6236"/>
                  <a:pt x="2777" y="6236"/>
                </a:cubicBezTo>
                <a:cubicBezTo>
                  <a:pt x="3264" y="6236"/>
                  <a:pt x="3754" y="6131"/>
                  <a:pt x="4210" y="5913"/>
                </a:cubicBezTo>
                <a:cubicBezTo>
                  <a:pt x="5297" y="4962"/>
                  <a:pt x="5568" y="3332"/>
                  <a:pt x="4799" y="2110"/>
                </a:cubicBezTo>
                <a:lnTo>
                  <a:pt x="4799" y="2065"/>
                </a:lnTo>
                <a:cubicBezTo>
                  <a:pt x="4663" y="1929"/>
                  <a:pt x="4346" y="1884"/>
                  <a:pt x="4210" y="1703"/>
                </a:cubicBezTo>
                <a:cubicBezTo>
                  <a:pt x="3939" y="1431"/>
                  <a:pt x="3622" y="1250"/>
                  <a:pt x="3305" y="1114"/>
                </a:cubicBezTo>
                <a:cubicBezTo>
                  <a:pt x="3169" y="1069"/>
                  <a:pt x="3124" y="933"/>
                  <a:pt x="2988" y="933"/>
                </a:cubicBezTo>
                <a:lnTo>
                  <a:pt x="2880" y="933"/>
                </a:lnTo>
                <a:cubicBezTo>
                  <a:pt x="2825" y="782"/>
                  <a:pt x="2649" y="631"/>
                  <a:pt x="2535" y="480"/>
                </a:cubicBezTo>
                <a:cubicBezTo>
                  <a:pt x="2400" y="299"/>
                  <a:pt x="2309" y="118"/>
                  <a:pt x="2083" y="28"/>
                </a:cubicBezTo>
                <a:cubicBezTo>
                  <a:pt x="1983" y="11"/>
                  <a:pt x="1890" y="1"/>
                  <a:pt x="179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6" name="Google Shape;146;p8"/>
          <p:cNvSpPr/>
          <p:nvPr/>
        </p:nvSpPr>
        <p:spPr>
          <a:xfrm rot="4500040">
            <a:off x="2078538" y="5535102"/>
            <a:ext cx="164495" cy="112229"/>
          </a:xfrm>
          <a:custGeom>
            <a:avLst/>
            <a:gdLst/>
            <a:ahLst/>
            <a:cxnLst/>
            <a:rect l="l" t="t" r="r" b="b"/>
            <a:pathLst>
              <a:path w="4935" h="3367" extrusionOk="0">
                <a:moveTo>
                  <a:pt x="1440" y="0"/>
                </a:moveTo>
                <a:cubicBezTo>
                  <a:pt x="1198" y="0"/>
                  <a:pt x="954" y="56"/>
                  <a:pt x="725" y="183"/>
                </a:cubicBezTo>
                <a:cubicBezTo>
                  <a:pt x="362" y="455"/>
                  <a:pt x="91" y="908"/>
                  <a:pt x="0" y="1360"/>
                </a:cubicBezTo>
                <a:cubicBezTo>
                  <a:pt x="91" y="2266"/>
                  <a:pt x="679" y="3035"/>
                  <a:pt x="1539" y="3352"/>
                </a:cubicBezTo>
                <a:cubicBezTo>
                  <a:pt x="1583" y="3362"/>
                  <a:pt x="1628" y="3366"/>
                  <a:pt x="1672" y="3366"/>
                </a:cubicBezTo>
                <a:cubicBezTo>
                  <a:pt x="2042" y="3366"/>
                  <a:pt x="2429" y="3056"/>
                  <a:pt x="2671" y="2854"/>
                </a:cubicBezTo>
                <a:cubicBezTo>
                  <a:pt x="2807" y="2764"/>
                  <a:pt x="3033" y="2764"/>
                  <a:pt x="3124" y="2628"/>
                </a:cubicBezTo>
                <a:cubicBezTo>
                  <a:pt x="3214" y="2673"/>
                  <a:pt x="3350" y="2718"/>
                  <a:pt x="3486" y="2718"/>
                </a:cubicBezTo>
                <a:cubicBezTo>
                  <a:pt x="3592" y="2749"/>
                  <a:pt x="3702" y="2764"/>
                  <a:pt x="3813" y="2764"/>
                </a:cubicBezTo>
                <a:cubicBezTo>
                  <a:pt x="4034" y="2764"/>
                  <a:pt x="4256" y="2703"/>
                  <a:pt x="4437" y="2583"/>
                </a:cubicBezTo>
                <a:cubicBezTo>
                  <a:pt x="4663" y="2356"/>
                  <a:pt x="4844" y="2039"/>
                  <a:pt x="4889" y="1723"/>
                </a:cubicBezTo>
                <a:cubicBezTo>
                  <a:pt x="4935" y="1406"/>
                  <a:pt x="4889" y="1044"/>
                  <a:pt x="4708" y="772"/>
                </a:cubicBezTo>
                <a:cubicBezTo>
                  <a:pt x="4482" y="500"/>
                  <a:pt x="4210" y="319"/>
                  <a:pt x="3893" y="229"/>
                </a:cubicBezTo>
                <a:cubicBezTo>
                  <a:pt x="3814" y="217"/>
                  <a:pt x="3738" y="212"/>
                  <a:pt x="3664" y="212"/>
                </a:cubicBezTo>
                <a:cubicBezTo>
                  <a:pt x="3444" y="212"/>
                  <a:pt x="3248" y="263"/>
                  <a:pt x="3079" y="364"/>
                </a:cubicBezTo>
                <a:cubicBezTo>
                  <a:pt x="2807" y="93"/>
                  <a:pt x="2400" y="229"/>
                  <a:pt x="1992" y="93"/>
                </a:cubicBezTo>
                <a:cubicBezTo>
                  <a:pt x="1814" y="34"/>
                  <a:pt x="1628" y="0"/>
                  <a:pt x="144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7" name="Google Shape;147;p8"/>
          <p:cNvSpPr/>
          <p:nvPr/>
        </p:nvSpPr>
        <p:spPr>
          <a:xfrm rot="4500040">
            <a:off x="2525555" y="5263482"/>
            <a:ext cx="60399" cy="57965"/>
          </a:xfrm>
          <a:custGeom>
            <a:avLst/>
            <a:gdLst/>
            <a:ahLst/>
            <a:cxnLst/>
            <a:rect l="l" t="t" r="r" b="b"/>
            <a:pathLst>
              <a:path w="1812" h="1739" extrusionOk="0">
                <a:moveTo>
                  <a:pt x="408" y="6"/>
                </a:moveTo>
                <a:cubicBezTo>
                  <a:pt x="408" y="6"/>
                  <a:pt x="406" y="15"/>
                  <a:pt x="402" y="29"/>
                </a:cubicBezTo>
                <a:lnTo>
                  <a:pt x="402" y="29"/>
                </a:lnTo>
                <a:cubicBezTo>
                  <a:pt x="419" y="18"/>
                  <a:pt x="431" y="6"/>
                  <a:pt x="408" y="6"/>
                </a:cubicBezTo>
                <a:close/>
                <a:moveTo>
                  <a:pt x="680" y="0"/>
                </a:moveTo>
                <a:cubicBezTo>
                  <a:pt x="586" y="0"/>
                  <a:pt x="491" y="13"/>
                  <a:pt x="399" y="40"/>
                </a:cubicBezTo>
                <a:lnTo>
                  <a:pt x="399" y="40"/>
                </a:lnTo>
                <a:cubicBezTo>
                  <a:pt x="400" y="36"/>
                  <a:pt x="401" y="33"/>
                  <a:pt x="402" y="29"/>
                </a:cubicBezTo>
                <a:lnTo>
                  <a:pt x="402" y="29"/>
                </a:lnTo>
                <a:cubicBezTo>
                  <a:pt x="385" y="41"/>
                  <a:pt x="362" y="52"/>
                  <a:pt x="362" y="52"/>
                </a:cubicBezTo>
                <a:cubicBezTo>
                  <a:pt x="374" y="48"/>
                  <a:pt x="387" y="44"/>
                  <a:pt x="399" y="40"/>
                </a:cubicBezTo>
                <a:lnTo>
                  <a:pt x="399" y="40"/>
                </a:lnTo>
                <a:cubicBezTo>
                  <a:pt x="383" y="95"/>
                  <a:pt x="350" y="200"/>
                  <a:pt x="317" y="233"/>
                </a:cubicBezTo>
                <a:lnTo>
                  <a:pt x="136" y="233"/>
                </a:lnTo>
                <a:cubicBezTo>
                  <a:pt x="136" y="233"/>
                  <a:pt x="227" y="233"/>
                  <a:pt x="227" y="278"/>
                </a:cubicBezTo>
                <a:cubicBezTo>
                  <a:pt x="91" y="414"/>
                  <a:pt x="0" y="550"/>
                  <a:pt x="0" y="731"/>
                </a:cubicBezTo>
                <a:cubicBezTo>
                  <a:pt x="0" y="957"/>
                  <a:pt x="46" y="1183"/>
                  <a:pt x="227" y="1319"/>
                </a:cubicBezTo>
                <a:cubicBezTo>
                  <a:pt x="317" y="1546"/>
                  <a:pt x="498" y="1681"/>
                  <a:pt x="725" y="1727"/>
                </a:cubicBezTo>
                <a:cubicBezTo>
                  <a:pt x="765" y="1735"/>
                  <a:pt x="803" y="1738"/>
                  <a:pt x="841" y="1738"/>
                </a:cubicBezTo>
                <a:cubicBezTo>
                  <a:pt x="1015" y="1738"/>
                  <a:pt x="1164" y="1657"/>
                  <a:pt x="1313" y="1546"/>
                </a:cubicBezTo>
                <a:cubicBezTo>
                  <a:pt x="1721" y="1274"/>
                  <a:pt x="1811" y="731"/>
                  <a:pt x="1494" y="414"/>
                </a:cubicBezTo>
                <a:cubicBezTo>
                  <a:pt x="1292" y="144"/>
                  <a:pt x="989" y="0"/>
                  <a:pt x="68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8" name="Google Shape;148;p8"/>
          <p:cNvSpPr/>
          <p:nvPr/>
        </p:nvSpPr>
        <p:spPr>
          <a:xfrm rot="4500040">
            <a:off x="2627408" y="5355889"/>
            <a:ext cx="55865" cy="61899"/>
          </a:xfrm>
          <a:custGeom>
            <a:avLst/>
            <a:gdLst/>
            <a:ahLst/>
            <a:cxnLst/>
            <a:rect l="l" t="t" r="r" b="b"/>
            <a:pathLst>
              <a:path w="1676" h="1857" extrusionOk="0">
                <a:moveTo>
                  <a:pt x="906" y="0"/>
                </a:moveTo>
                <a:cubicBezTo>
                  <a:pt x="680" y="0"/>
                  <a:pt x="453" y="91"/>
                  <a:pt x="317" y="227"/>
                </a:cubicBezTo>
                <a:cubicBezTo>
                  <a:pt x="136" y="362"/>
                  <a:pt x="46" y="543"/>
                  <a:pt x="46" y="770"/>
                </a:cubicBezTo>
                <a:cubicBezTo>
                  <a:pt x="1" y="951"/>
                  <a:pt x="46" y="1132"/>
                  <a:pt x="182" y="1268"/>
                </a:cubicBezTo>
                <a:cubicBezTo>
                  <a:pt x="227" y="1358"/>
                  <a:pt x="227" y="1449"/>
                  <a:pt x="272" y="1494"/>
                </a:cubicBezTo>
                <a:cubicBezTo>
                  <a:pt x="317" y="1494"/>
                  <a:pt x="46" y="1539"/>
                  <a:pt x="46" y="1539"/>
                </a:cubicBezTo>
                <a:cubicBezTo>
                  <a:pt x="46" y="1585"/>
                  <a:pt x="227" y="1630"/>
                  <a:pt x="272" y="1630"/>
                </a:cubicBezTo>
                <a:cubicBezTo>
                  <a:pt x="272" y="1639"/>
                  <a:pt x="274" y="1643"/>
                  <a:pt x="277" y="1643"/>
                </a:cubicBezTo>
                <a:cubicBezTo>
                  <a:pt x="286" y="1643"/>
                  <a:pt x="304" y="1617"/>
                  <a:pt x="312" y="1617"/>
                </a:cubicBezTo>
                <a:cubicBezTo>
                  <a:pt x="315" y="1617"/>
                  <a:pt x="317" y="1620"/>
                  <a:pt x="317" y="1630"/>
                </a:cubicBezTo>
                <a:cubicBezTo>
                  <a:pt x="363" y="1630"/>
                  <a:pt x="453" y="1856"/>
                  <a:pt x="499" y="1856"/>
                </a:cubicBezTo>
                <a:cubicBezTo>
                  <a:pt x="544" y="1811"/>
                  <a:pt x="453" y="1675"/>
                  <a:pt x="453" y="1675"/>
                </a:cubicBezTo>
                <a:cubicBezTo>
                  <a:pt x="453" y="1653"/>
                  <a:pt x="487" y="1641"/>
                  <a:pt x="532" y="1641"/>
                </a:cubicBezTo>
                <a:cubicBezTo>
                  <a:pt x="578" y="1641"/>
                  <a:pt x="634" y="1653"/>
                  <a:pt x="680" y="1675"/>
                </a:cubicBezTo>
                <a:cubicBezTo>
                  <a:pt x="861" y="1675"/>
                  <a:pt x="1087" y="1630"/>
                  <a:pt x="1223" y="1494"/>
                </a:cubicBezTo>
                <a:cubicBezTo>
                  <a:pt x="1404" y="1358"/>
                  <a:pt x="1540" y="1177"/>
                  <a:pt x="1585" y="996"/>
                </a:cubicBezTo>
                <a:cubicBezTo>
                  <a:pt x="1585" y="770"/>
                  <a:pt x="1676" y="498"/>
                  <a:pt x="1540" y="317"/>
                </a:cubicBezTo>
                <a:cubicBezTo>
                  <a:pt x="1404" y="91"/>
                  <a:pt x="1132" y="91"/>
                  <a:pt x="90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9" name="Google Shape;149;p8"/>
          <p:cNvSpPr/>
          <p:nvPr/>
        </p:nvSpPr>
        <p:spPr>
          <a:xfrm rot="4500040">
            <a:off x="3801746" y="5023629"/>
            <a:ext cx="200695" cy="210427"/>
          </a:xfrm>
          <a:custGeom>
            <a:avLst/>
            <a:gdLst/>
            <a:ahLst/>
            <a:cxnLst/>
            <a:rect l="l" t="t" r="r" b="b"/>
            <a:pathLst>
              <a:path w="6021" h="6313" extrusionOk="0">
                <a:moveTo>
                  <a:pt x="3502" y="0"/>
                </a:moveTo>
                <a:cubicBezTo>
                  <a:pt x="2788" y="0"/>
                  <a:pt x="2078" y="144"/>
                  <a:pt x="1404" y="461"/>
                </a:cubicBezTo>
                <a:cubicBezTo>
                  <a:pt x="770" y="914"/>
                  <a:pt x="362" y="1593"/>
                  <a:pt x="272" y="2317"/>
                </a:cubicBezTo>
                <a:cubicBezTo>
                  <a:pt x="136" y="3087"/>
                  <a:pt x="362" y="3856"/>
                  <a:pt x="815" y="4445"/>
                </a:cubicBezTo>
                <a:cubicBezTo>
                  <a:pt x="860" y="4490"/>
                  <a:pt x="815" y="4445"/>
                  <a:pt x="906" y="4535"/>
                </a:cubicBezTo>
                <a:cubicBezTo>
                  <a:pt x="679" y="4535"/>
                  <a:pt x="498" y="4626"/>
                  <a:pt x="362" y="4762"/>
                </a:cubicBezTo>
                <a:cubicBezTo>
                  <a:pt x="181" y="4943"/>
                  <a:pt x="45" y="5169"/>
                  <a:pt x="45" y="5396"/>
                </a:cubicBezTo>
                <a:cubicBezTo>
                  <a:pt x="0" y="5622"/>
                  <a:pt x="0" y="5894"/>
                  <a:pt x="136" y="6120"/>
                </a:cubicBezTo>
                <a:cubicBezTo>
                  <a:pt x="272" y="6301"/>
                  <a:pt x="589" y="6256"/>
                  <a:pt x="815" y="6301"/>
                </a:cubicBezTo>
                <a:cubicBezTo>
                  <a:pt x="855" y="6309"/>
                  <a:pt x="895" y="6313"/>
                  <a:pt x="935" y="6313"/>
                </a:cubicBezTo>
                <a:cubicBezTo>
                  <a:pt x="1119" y="6313"/>
                  <a:pt x="1292" y="6232"/>
                  <a:pt x="1404" y="6120"/>
                </a:cubicBezTo>
                <a:cubicBezTo>
                  <a:pt x="1585" y="5984"/>
                  <a:pt x="1856" y="5894"/>
                  <a:pt x="1902" y="5667"/>
                </a:cubicBezTo>
                <a:cubicBezTo>
                  <a:pt x="1902" y="5531"/>
                  <a:pt x="1811" y="5441"/>
                  <a:pt x="1811" y="5350"/>
                </a:cubicBezTo>
                <a:lnTo>
                  <a:pt x="1811" y="5350"/>
                </a:lnTo>
                <a:cubicBezTo>
                  <a:pt x="2083" y="5486"/>
                  <a:pt x="2445" y="5531"/>
                  <a:pt x="2762" y="5531"/>
                </a:cubicBezTo>
                <a:cubicBezTo>
                  <a:pt x="2922" y="5561"/>
                  <a:pt x="3084" y="5576"/>
                  <a:pt x="3247" y="5576"/>
                </a:cubicBezTo>
                <a:cubicBezTo>
                  <a:pt x="3818" y="5576"/>
                  <a:pt x="4386" y="5396"/>
                  <a:pt x="4844" y="5079"/>
                </a:cubicBezTo>
                <a:cubicBezTo>
                  <a:pt x="5432" y="4581"/>
                  <a:pt x="5795" y="3902"/>
                  <a:pt x="5885" y="3132"/>
                </a:cubicBezTo>
                <a:cubicBezTo>
                  <a:pt x="6021" y="2408"/>
                  <a:pt x="5840" y="1638"/>
                  <a:pt x="5387" y="1050"/>
                </a:cubicBezTo>
                <a:cubicBezTo>
                  <a:pt x="5206" y="869"/>
                  <a:pt x="5161" y="552"/>
                  <a:pt x="4980" y="371"/>
                </a:cubicBezTo>
                <a:cubicBezTo>
                  <a:pt x="4618" y="190"/>
                  <a:pt x="4210" y="54"/>
                  <a:pt x="3803" y="9"/>
                </a:cubicBezTo>
                <a:cubicBezTo>
                  <a:pt x="3702" y="3"/>
                  <a:pt x="3602" y="0"/>
                  <a:pt x="35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0" name="Google Shape;150;p8"/>
          <p:cNvSpPr/>
          <p:nvPr/>
        </p:nvSpPr>
        <p:spPr>
          <a:xfrm rot="-2273253">
            <a:off x="1295602" y="5060814"/>
            <a:ext cx="461756" cy="374159"/>
          </a:xfrm>
          <a:custGeom>
            <a:avLst/>
            <a:gdLst/>
            <a:ahLst/>
            <a:cxnLst/>
            <a:rect l="l" t="t" r="r" b="b"/>
            <a:pathLst>
              <a:path w="13853" h="11225" extrusionOk="0">
                <a:moveTo>
                  <a:pt x="6561" y="1"/>
                </a:moveTo>
                <a:cubicBezTo>
                  <a:pt x="6425" y="1"/>
                  <a:pt x="6232" y="144"/>
                  <a:pt x="6112" y="144"/>
                </a:cubicBezTo>
                <a:cubicBezTo>
                  <a:pt x="5950" y="121"/>
                  <a:pt x="5789" y="110"/>
                  <a:pt x="5628" y="110"/>
                </a:cubicBezTo>
                <a:cubicBezTo>
                  <a:pt x="4845" y="110"/>
                  <a:pt x="4087" y="380"/>
                  <a:pt x="3486" y="868"/>
                </a:cubicBezTo>
                <a:cubicBezTo>
                  <a:pt x="3033" y="1185"/>
                  <a:pt x="2536" y="1366"/>
                  <a:pt x="2264" y="1864"/>
                </a:cubicBezTo>
                <a:cubicBezTo>
                  <a:pt x="2083" y="1638"/>
                  <a:pt x="1902" y="1728"/>
                  <a:pt x="1630" y="1638"/>
                </a:cubicBezTo>
                <a:cubicBezTo>
                  <a:pt x="1630" y="1547"/>
                  <a:pt x="1630" y="1411"/>
                  <a:pt x="1630" y="1321"/>
                </a:cubicBezTo>
                <a:cubicBezTo>
                  <a:pt x="1449" y="1185"/>
                  <a:pt x="1223" y="1049"/>
                  <a:pt x="996" y="1004"/>
                </a:cubicBezTo>
                <a:cubicBezTo>
                  <a:pt x="903" y="985"/>
                  <a:pt x="801" y="974"/>
                  <a:pt x="698" y="974"/>
                </a:cubicBezTo>
                <a:cubicBezTo>
                  <a:pt x="553" y="974"/>
                  <a:pt x="405" y="996"/>
                  <a:pt x="272" y="1049"/>
                </a:cubicBezTo>
                <a:cubicBezTo>
                  <a:pt x="91" y="1185"/>
                  <a:pt x="136" y="1547"/>
                  <a:pt x="136" y="1774"/>
                </a:cubicBezTo>
                <a:cubicBezTo>
                  <a:pt x="91" y="2000"/>
                  <a:pt x="136" y="2181"/>
                  <a:pt x="272" y="2317"/>
                </a:cubicBezTo>
                <a:lnTo>
                  <a:pt x="272" y="2453"/>
                </a:lnTo>
                <a:cubicBezTo>
                  <a:pt x="272" y="2498"/>
                  <a:pt x="46" y="2543"/>
                  <a:pt x="46" y="2543"/>
                </a:cubicBezTo>
                <a:cubicBezTo>
                  <a:pt x="0" y="2860"/>
                  <a:pt x="317" y="3177"/>
                  <a:pt x="498" y="3403"/>
                </a:cubicBezTo>
                <a:cubicBezTo>
                  <a:pt x="634" y="3720"/>
                  <a:pt x="906" y="3901"/>
                  <a:pt x="1223" y="3992"/>
                </a:cubicBezTo>
                <a:cubicBezTo>
                  <a:pt x="1279" y="4003"/>
                  <a:pt x="1336" y="4009"/>
                  <a:pt x="1392" y="4009"/>
                </a:cubicBezTo>
                <a:cubicBezTo>
                  <a:pt x="1562" y="4009"/>
                  <a:pt x="1732" y="3958"/>
                  <a:pt x="1902" y="3856"/>
                </a:cubicBezTo>
                <a:cubicBezTo>
                  <a:pt x="1902" y="4626"/>
                  <a:pt x="2173" y="5350"/>
                  <a:pt x="2671" y="5938"/>
                </a:cubicBezTo>
                <a:cubicBezTo>
                  <a:pt x="2898" y="6165"/>
                  <a:pt x="2988" y="6482"/>
                  <a:pt x="3215" y="6708"/>
                </a:cubicBezTo>
                <a:cubicBezTo>
                  <a:pt x="3577" y="7025"/>
                  <a:pt x="3984" y="7296"/>
                  <a:pt x="4437" y="7432"/>
                </a:cubicBezTo>
                <a:cubicBezTo>
                  <a:pt x="4482" y="7613"/>
                  <a:pt x="4754" y="7568"/>
                  <a:pt x="4890" y="7704"/>
                </a:cubicBezTo>
                <a:cubicBezTo>
                  <a:pt x="5116" y="8021"/>
                  <a:pt x="5252" y="8338"/>
                  <a:pt x="5569" y="8428"/>
                </a:cubicBezTo>
                <a:cubicBezTo>
                  <a:pt x="5569" y="8428"/>
                  <a:pt x="5548" y="8366"/>
                  <a:pt x="5535" y="8340"/>
                </a:cubicBezTo>
                <a:lnTo>
                  <a:pt x="5535" y="8340"/>
                </a:lnTo>
                <a:cubicBezTo>
                  <a:pt x="5582" y="8358"/>
                  <a:pt x="5659" y="8480"/>
                  <a:pt x="5659" y="8564"/>
                </a:cubicBezTo>
                <a:cubicBezTo>
                  <a:pt x="5569" y="9198"/>
                  <a:pt x="5750" y="9786"/>
                  <a:pt x="6112" y="10284"/>
                </a:cubicBezTo>
                <a:cubicBezTo>
                  <a:pt x="6248" y="10420"/>
                  <a:pt x="6429" y="10511"/>
                  <a:pt x="6564" y="10646"/>
                </a:cubicBezTo>
                <a:cubicBezTo>
                  <a:pt x="6881" y="10918"/>
                  <a:pt x="7289" y="11054"/>
                  <a:pt x="7651" y="11099"/>
                </a:cubicBezTo>
                <a:cubicBezTo>
                  <a:pt x="7890" y="11184"/>
                  <a:pt x="8129" y="11225"/>
                  <a:pt x="8364" y="11225"/>
                </a:cubicBezTo>
                <a:cubicBezTo>
                  <a:pt x="8750" y="11225"/>
                  <a:pt x="9124" y="11115"/>
                  <a:pt x="9462" y="10918"/>
                </a:cubicBezTo>
                <a:cubicBezTo>
                  <a:pt x="9914" y="10511"/>
                  <a:pt x="10141" y="9922"/>
                  <a:pt x="10186" y="9288"/>
                </a:cubicBezTo>
                <a:cubicBezTo>
                  <a:pt x="10231" y="9379"/>
                  <a:pt x="10367" y="9469"/>
                  <a:pt x="10412" y="9515"/>
                </a:cubicBezTo>
                <a:cubicBezTo>
                  <a:pt x="10548" y="9696"/>
                  <a:pt x="10774" y="9831"/>
                  <a:pt x="11001" y="9877"/>
                </a:cubicBezTo>
                <a:cubicBezTo>
                  <a:pt x="11046" y="10103"/>
                  <a:pt x="11137" y="10329"/>
                  <a:pt x="11272" y="10511"/>
                </a:cubicBezTo>
                <a:cubicBezTo>
                  <a:pt x="11499" y="10827"/>
                  <a:pt x="11816" y="11054"/>
                  <a:pt x="12178" y="11144"/>
                </a:cubicBezTo>
                <a:cubicBezTo>
                  <a:pt x="12275" y="11169"/>
                  <a:pt x="12375" y="11180"/>
                  <a:pt x="12476" y="11180"/>
                </a:cubicBezTo>
                <a:cubicBezTo>
                  <a:pt x="12752" y="11180"/>
                  <a:pt x="13032" y="11096"/>
                  <a:pt x="13264" y="10963"/>
                </a:cubicBezTo>
                <a:cubicBezTo>
                  <a:pt x="13581" y="10692"/>
                  <a:pt x="13762" y="10329"/>
                  <a:pt x="13853" y="9922"/>
                </a:cubicBezTo>
                <a:cubicBezTo>
                  <a:pt x="13853" y="9560"/>
                  <a:pt x="13762" y="9198"/>
                  <a:pt x="13491" y="8881"/>
                </a:cubicBezTo>
                <a:cubicBezTo>
                  <a:pt x="13264" y="8564"/>
                  <a:pt x="12947" y="8383"/>
                  <a:pt x="12585" y="8338"/>
                </a:cubicBezTo>
                <a:cubicBezTo>
                  <a:pt x="12495" y="8292"/>
                  <a:pt x="12404" y="8202"/>
                  <a:pt x="12268" y="8202"/>
                </a:cubicBezTo>
                <a:cubicBezTo>
                  <a:pt x="12268" y="8195"/>
                  <a:pt x="12264" y="8192"/>
                  <a:pt x="12258" y="8192"/>
                </a:cubicBezTo>
                <a:cubicBezTo>
                  <a:pt x="12226" y="8192"/>
                  <a:pt x="12130" y="8256"/>
                  <a:pt x="12098" y="8256"/>
                </a:cubicBezTo>
                <a:cubicBezTo>
                  <a:pt x="12091" y="8256"/>
                  <a:pt x="12087" y="8254"/>
                  <a:pt x="12087" y="8247"/>
                </a:cubicBezTo>
                <a:cubicBezTo>
                  <a:pt x="11906" y="8021"/>
                  <a:pt x="11680" y="7885"/>
                  <a:pt x="11408" y="7885"/>
                </a:cubicBezTo>
                <a:cubicBezTo>
                  <a:pt x="11236" y="7828"/>
                  <a:pt x="11028" y="7770"/>
                  <a:pt x="10842" y="7770"/>
                </a:cubicBezTo>
                <a:cubicBezTo>
                  <a:pt x="10733" y="7770"/>
                  <a:pt x="10631" y="7790"/>
                  <a:pt x="10548" y="7840"/>
                </a:cubicBezTo>
                <a:cubicBezTo>
                  <a:pt x="10412" y="8021"/>
                  <a:pt x="10322" y="8202"/>
                  <a:pt x="10231" y="8428"/>
                </a:cubicBezTo>
                <a:cubicBezTo>
                  <a:pt x="10186" y="8111"/>
                  <a:pt x="10095" y="7749"/>
                  <a:pt x="9914" y="7432"/>
                </a:cubicBezTo>
                <a:lnTo>
                  <a:pt x="9507" y="6980"/>
                </a:lnTo>
                <a:cubicBezTo>
                  <a:pt x="9235" y="6753"/>
                  <a:pt x="8873" y="6798"/>
                  <a:pt x="8556" y="6753"/>
                </a:cubicBezTo>
                <a:cubicBezTo>
                  <a:pt x="8466" y="6753"/>
                  <a:pt x="8375" y="6617"/>
                  <a:pt x="8285" y="6572"/>
                </a:cubicBezTo>
                <a:lnTo>
                  <a:pt x="8194" y="6572"/>
                </a:lnTo>
                <a:cubicBezTo>
                  <a:pt x="8783" y="5938"/>
                  <a:pt x="9100" y="5124"/>
                  <a:pt x="9145" y="4263"/>
                </a:cubicBezTo>
                <a:cubicBezTo>
                  <a:pt x="9281" y="3313"/>
                  <a:pt x="9054" y="2362"/>
                  <a:pt x="8466" y="1638"/>
                </a:cubicBezTo>
                <a:cubicBezTo>
                  <a:pt x="8239" y="1411"/>
                  <a:pt x="8194" y="1049"/>
                  <a:pt x="7968" y="778"/>
                </a:cubicBezTo>
                <a:cubicBezTo>
                  <a:pt x="7560" y="461"/>
                  <a:pt x="7108" y="189"/>
                  <a:pt x="6610" y="8"/>
                </a:cubicBezTo>
                <a:cubicBezTo>
                  <a:pt x="6595" y="3"/>
                  <a:pt x="6578" y="1"/>
                  <a:pt x="656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1" name="Google Shape;151;p8"/>
          <p:cNvSpPr/>
          <p:nvPr/>
        </p:nvSpPr>
        <p:spPr>
          <a:xfrm rot="4500040">
            <a:off x="1953857" y="5524952"/>
            <a:ext cx="51332" cy="56265"/>
          </a:xfrm>
          <a:custGeom>
            <a:avLst/>
            <a:gdLst/>
            <a:ahLst/>
            <a:cxnLst/>
            <a:rect l="l" t="t" r="r" b="b"/>
            <a:pathLst>
              <a:path w="1540" h="1688" extrusionOk="0">
                <a:moveTo>
                  <a:pt x="951" y="1"/>
                </a:moveTo>
                <a:cubicBezTo>
                  <a:pt x="725" y="1"/>
                  <a:pt x="498" y="46"/>
                  <a:pt x="272" y="137"/>
                </a:cubicBezTo>
                <a:cubicBezTo>
                  <a:pt x="136" y="318"/>
                  <a:pt x="0" y="499"/>
                  <a:pt x="0" y="725"/>
                </a:cubicBezTo>
                <a:cubicBezTo>
                  <a:pt x="0" y="906"/>
                  <a:pt x="181" y="1042"/>
                  <a:pt x="317" y="1178"/>
                </a:cubicBezTo>
                <a:cubicBezTo>
                  <a:pt x="408" y="1359"/>
                  <a:pt x="453" y="1630"/>
                  <a:pt x="679" y="1676"/>
                </a:cubicBezTo>
                <a:cubicBezTo>
                  <a:pt x="720" y="1684"/>
                  <a:pt x="760" y="1687"/>
                  <a:pt x="799" y="1687"/>
                </a:cubicBezTo>
                <a:cubicBezTo>
                  <a:pt x="985" y="1687"/>
                  <a:pt x="1164" y="1606"/>
                  <a:pt x="1313" y="1495"/>
                </a:cubicBezTo>
                <a:cubicBezTo>
                  <a:pt x="1449" y="1404"/>
                  <a:pt x="1494" y="1132"/>
                  <a:pt x="1494" y="951"/>
                </a:cubicBezTo>
                <a:cubicBezTo>
                  <a:pt x="1540" y="770"/>
                  <a:pt x="1404" y="635"/>
                  <a:pt x="1313" y="499"/>
                </a:cubicBezTo>
                <a:cubicBezTo>
                  <a:pt x="1177" y="318"/>
                  <a:pt x="1132" y="46"/>
                  <a:pt x="95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2" name="Google Shape;152;p8"/>
          <p:cNvSpPr/>
          <p:nvPr/>
        </p:nvSpPr>
        <p:spPr>
          <a:xfrm rot="4500040">
            <a:off x="3862188" y="5451161"/>
            <a:ext cx="42265" cy="38632"/>
          </a:xfrm>
          <a:custGeom>
            <a:avLst/>
            <a:gdLst/>
            <a:ahLst/>
            <a:cxnLst/>
            <a:rect l="l" t="t" r="r" b="b"/>
            <a:pathLst>
              <a:path w="1268" h="1159" extrusionOk="0">
                <a:moveTo>
                  <a:pt x="607" y="0"/>
                </a:moveTo>
                <a:cubicBezTo>
                  <a:pt x="492" y="0"/>
                  <a:pt x="359" y="42"/>
                  <a:pt x="227" y="109"/>
                </a:cubicBezTo>
                <a:cubicBezTo>
                  <a:pt x="136" y="199"/>
                  <a:pt x="227" y="425"/>
                  <a:pt x="181" y="561"/>
                </a:cubicBezTo>
                <a:cubicBezTo>
                  <a:pt x="181" y="697"/>
                  <a:pt x="0" y="923"/>
                  <a:pt x="91" y="1014"/>
                </a:cubicBezTo>
                <a:cubicBezTo>
                  <a:pt x="181" y="1150"/>
                  <a:pt x="408" y="1105"/>
                  <a:pt x="544" y="1150"/>
                </a:cubicBezTo>
                <a:cubicBezTo>
                  <a:pt x="568" y="1156"/>
                  <a:pt x="591" y="1159"/>
                  <a:pt x="611" y="1159"/>
                </a:cubicBezTo>
                <a:cubicBezTo>
                  <a:pt x="739" y="1159"/>
                  <a:pt x="789" y="1047"/>
                  <a:pt x="906" y="969"/>
                </a:cubicBezTo>
                <a:cubicBezTo>
                  <a:pt x="996" y="878"/>
                  <a:pt x="1223" y="833"/>
                  <a:pt x="1223" y="697"/>
                </a:cubicBezTo>
                <a:cubicBezTo>
                  <a:pt x="1268" y="561"/>
                  <a:pt x="1087" y="471"/>
                  <a:pt x="1042" y="335"/>
                </a:cubicBezTo>
                <a:cubicBezTo>
                  <a:pt x="951" y="244"/>
                  <a:pt x="906" y="18"/>
                  <a:pt x="725" y="18"/>
                </a:cubicBezTo>
                <a:cubicBezTo>
                  <a:pt x="688" y="6"/>
                  <a:pt x="649" y="0"/>
                  <a:pt x="60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3" name="Google Shape;153;p8"/>
          <p:cNvSpPr/>
          <p:nvPr/>
        </p:nvSpPr>
        <p:spPr>
          <a:xfrm rot="4500040">
            <a:off x="3040231" y="5275040"/>
            <a:ext cx="169028" cy="250659"/>
          </a:xfrm>
          <a:custGeom>
            <a:avLst/>
            <a:gdLst/>
            <a:ahLst/>
            <a:cxnLst/>
            <a:rect l="l" t="t" r="r" b="b"/>
            <a:pathLst>
              <a:path w="5071" h="7520" extrusionOk="0">
                <a:moveTo>
                  <a:pt x="3435" y="5507"/>
                </a:moveTo>
                <a:cubicBezTo>
                  <a:pt x="3423" y="5519"/>
                  <a:pt x="3409" y="5527"/>
                  <a:pt x="3395" y="5527"/>
                </a:cubicBezTo>
                <a:cubicBezTo>
                  <a:pt x="3409" y="5521"/>
                  <a:pt x="3422" y="5514"/>
                  <a:pt x="3435" y="5507"/>
                </a:cubicBezTo>
                <a:close/>
                <a:moveTo>
                  <a:pt x="3077" y="1"/>
                </a:moveTo>
                <a:cubicBezTo>
                  <a:pt x="2826" y="1"/>
                  <a:pt x="2612" y="329"/>
                  <a:pt x="2399" y="457"/>
                </a:cubicBezTo>
                <a:cubicBezTo>
                  <a:pt x="2218" y="593"/>
                  <a:pt x="2082" y="819"/>
                  <a:pt x="2037" y="1046"/>
                </a:cubicBezTo>
                <a:cubicBezTo>
                  <a:pt x="1720" y="1136"/>
                  <a:pt x="1403" y="1272"/>
                  <a:pt x="1132" y="1453"/>
                </a:cubicBezTo>
                <a:cubicBezTo>
                  <a:pt x="589" y="1815"/>
                  <a:pt x="226" y="2358"/>
                  <a:pt x="91" y="2992"/>
                </a:cubicBezTo>
                <a:cubicBezTo>
                  <a:pt x="0" y="3626"/>
                  <a:pt x="136" y="4260"/>
                  <a:pt x="498" y="4803"/>
                </a:cubicBezTo>
                <a:cubicBezTo>
                  <a:pt x="634" y="4939"/>
                  <a:pt x="860" y="5075"/>
                  <a:pt x="996" y="5210"/>
                </a:cubicBezTo>
                <a:cubicBezTo>
                  <a:pt x="1313" y="5482"/>
                  <a:pt x="1766" y="5618"/>
                  <a:pt x="2173" y="5663"/>
                </a:cubicBezTo>
                <a:cubicBezTo>
                  <a:pt x="2264" y="5686"/>
                  <a:pt x="2354" y="5697"/>
                  <a:pt x="2445" y="5697"/>
                </a:cubicBezTo>
                <a:cubicBezTo>
                  <a:pt x="2535" y="5697"/>
                  <a:pt x="2626" y="5686"/>
                  <a:pt x="2716" y="5663"/>
                </a:cubicBezTo>
                <a:lnTo>
                  <a:pt x="2807" y="5844"/>
                </a:lnTo>
                <a:cubicBezTo>
                  <a:pt x="2580" y="6025"/>
                  <a:pt x="2218" y="6116"/>
                  <a:pt x="2173" y="6387"/>
                </a:cubicBezTo>
                <a:cubicBezTo>
                  <a:pt x="2128" y="6614"/>
                  <a:pt x="2399" y="6885"/>
                  <a:pt x="2535" y="7112"/>
                </a:cubicBezTo>
                <a:cubicBezTo>
                  <a:pt x="2716" y="7338"/>
                  <a:pt x="2943" y="7474"/>
                  <a:pt x="3169" y="7519"/>
                </a:cubicBezTo>
                <a:cubicBezTo>
                  <a:pt x="3440" y="7519"/>
                  <a:pt x="3667" y="7429"/>
                  <a:pt x="3848" y="7248"/>
                </a:cubicBezTo>
                <a:cubicBezTo>
                  <a:pt x="4074" y="7112"/>
                  <a:pt x="4346" y="6931"/>
                  <a:pt x="4391" y="6704"/>
                </a:cubicBezTo>
                <a:cubicBezTo>
                  <a:pt x="4391" y="6433"/>
                  <a:pt x="4301" y="6116"/>
                  <a:pt x="4120" y="5935"/>
                </a:cubicBezTo>
                <a:cubicBezTo>
                  <a:pt x="3993" y="5682"/>
                  <a:pt x="3750" y="5547"/>
                  <a:pt x="3534" y="5457"/>
                </a:cubicBezTo>
                <a:lnTo>
                  <a:pt x="3534" y="5457"/>
                </a:lnTo>
                <a:cubicBezTo>
                  <a:pt x="3667" y="5387"/>
                  <a:pt x="3792" y="5311"/>
                  <a:pt x="3893" y="5210"/>
                </a:cubicBezTo>
                <a:cubicBezTo>
                  <a:pt x="4436" y="4848"/>
                  <a:pt x="4844" y="4305"/>
                  <a:pt x="4980" y="3671"/>
                </a:cubicBezTo>
                <a:cubicBezTo>
                  <a:pt x="5070" y="3037"/>
                  <a:pt x="4889" y="2358"/>
                  <a:pt x="4527" y="1815"/>
                </a:cubicBezTo>
                <a:cubicBezTo>
                  <a:pt x="4391" y="1679"/>
                  <a:pt x="4029" y="1725"/>
                  <a:pt x="3893" y="1589"/>
                </a:cubicBezTo>
                <a:cubicBezTo>
                  <a:pt x="3848" y="1544"/>
                  <a:pt x="3984" y="1363"/>
                  <a:pt x="3938" y="1317"/>
                </a:cubicBezTo>
                <a:cubicBezTo>
                  <a:pt x="3916" y="1295"/>
                  <a:pt x="3916" y="1295"/>
                  <a:pt x="3921" y="1295"/>
                </a:cubicBezTo>
                <a:cubicBezTo>
                  <a:pt x="3927" y="1295"/>
                  <a:pt x="3938" y="1295"/>
                  <a:pt x="3938" y="1272"/>
                </a:cubicBezTo>
                <a:cubicBezTo>
                  <a:pt x="3984" y="1000"/>
                  <a:pt x="3938" y="729"/>
                  <a:pt x="3848" y="457"/>
                </a:cubicBezTo>
                <a:cubicBezTo>
                  <a:pt x="3622" y="231"/>
                  <a:pt x="3395" y="95"/>
                  <a:pt x="3124" y="4"/>
                </a:cubicBezTo>
                <a:cubicBezTo>
                  <a:pt x="3108" y="2"/>
                  <a:pt x="3092" y="1"/>
                  <a:pt x="307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4" name="Google Shape;154;p8"/>
          <p:cNvSpPr/>
          <p:nvPr/>
        </p:nvSpPr>
        <p:spPr>
          <a:xfrm rot="4500040">
            <a:off x="2025699" y="5428673"/>
            <a:ext cx="40765" cy="49132"/>
          </a:xfrm>
          <a:custGeom>
            <a:avLst/>
            <a:gdLst/>
            <a:ahLst/>
            <a:cxnLst/>
            <a:rect l="l" t="t" r="r" b="b"/>
            <a:pathLst>
              <a:path w="1223" h="1474" extrusionOk="0">
                <a:moveTo>
                  <a:pt x="537" y="0"/>
                </a:moveTo>
                <a:cubicBezTo>
                  <a:pt x="391" y="0"/>
                  <a:pt x="238" y="51"/>
                  <a:pt x="136" y="153"/>
                </a:cubicBezTo>
                <a:cubicBezTo>
                  <a:pt x="0" y="244"/>
                  <a:pt x="136" y="515"/>
                  <a:pt x="91" y="696"/>
                </a:cubicBezTo>
                <a:cubicBezTo>
                  <a:pt x="46" y="787"/>
                  <a:pt x="91" y="923"/>
                  <a:pt x="181" y="1013"/>
                </a:cubicBezTo>
                <a:cubicBezTo>
                  <a:pt x="317" y="1149"/>
                  <a:pt x="272" y="1421"/>
                  <a:pt x="453" y="1466"/>
                </a:cubicBezTo>
                <a:cubicBezTo>
                  <a:pt x="468" y="1471"/>
                  <a:pt x="484" y="1473"/>
                  <a:pt x="502" y="1473"/>
                </a:cubicBezTo>
                <a:cubicBezTo>
                  <a:pt x="646" y="1473"/>
                  <a:pt x="870" y="1325"/>
                  <a:pt x="951" y="1285"/>
                </a:cubicBezTo>
                <a:cubicBezTo>
                  <a:pt x="1087" y="1194"/>
                  <a:pt x="1087" y="968"/>
                  <a:pt x="1087" y="787"/>
                </a:cubicBezTo>
                <a:cubicBezTo>
                  <a:pt x="1132" y="651"/>
                  <a:pt x="1223" y="470"/>
                  <a:pt x="1132" y="334"/>
                </a:cubicBezTo>
                <a:cubicBezTo>
                  <a:pt x="1041" y="198"/>
                  <a:pt x="860" y="63"/>
                  <a:pt x="679" y="17"/>
                </a:cubicBezTo>
                <a:cubicBezTo>
                  <a:pt x="634" y="6"/>
                  <a:pt x="586" y="0"/>
                  <a:pt x="53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5" name="Google Shape;155;p8"/>
          <p:cNvSpPr/>
          <p:nvPr/>
        </p:nvSpPr>
        <p:spPr>
          <a:xfrm rot="4500040">
            <a:off x="4191441" y="5087166"/>
            <a:ext cx="42299" cy="37265"/>
          </a:xfrm>
          <a:custGeom>
            <a:avLst/>
            <a:gdLst/>
            <a:ahLst/>
            <a:cxnLst/>
            <a:rect l="l" t="t" r="r" b="b"/>
            <a:pathLst>
              <a:path w="1269" h="1118" extrusionOk="0">
                <a:moveTo>
                  <a:pt x="612" y="1"/>
                </a:moveTo>
                <a:cubicBezTo>
                  <a:pt x="544" y="1"/>
                  <a:pt x="476" y="24"/>
                  <a:pt x="408" y="69"/>
                </a:cubicBezTo>
                <a:cubicBezTo>
                  <a:pt x="91" y="205"/>
                  <a:pt x="1" y="657"/>
                  <a:pt x="272" y="884"/>
                </a:cubicBezTo>
                <a:cubicBezTo>
                  <a:pt x="363" y="1020"/>
                  <a:pt x="544" y="1020"/>
                  <a:pt x="680" y="1065"/>
                </a:cubicBezTo>
                <a:cubicBezTo>
                  <a:pt x="758" y="1091"/>
                  <a:pt x="867" y="1117"/>
                  <a:pt x="971" y="1117"/>
                </a:cubicBezTo>
                <a:cubicBezTo>
                  <a:pt x="1047" y="1117"/>
                  <a:pt x="1120" y="1103"/>
                  <a:pt x="1178" y="1065"/>
                </a:cubicBezTo>
                <a:cubicBezTo>
                  <a:pt x="1268" y="974"/>
                  <a:pt x="1132" y="703"/>
                  <a:pt x="1178" y="567"/>
                </a:cubicBezTo>
                <a:cubicBezTo>
                  <a:pt x="1223" y="431"/>
                  <a:pt x="1223" y="340"/>
                  <a:pt x="1178" y="250"/>
                </a:cubicBezTo>
                <a:cubicBezTo>
                  <a:pt x="1087" y="114"/>
                  <a:pt x="951" y="69"/>
                  <a:pt x="816" y="69"/>
                </a:cubicBezTo>
                <a:cubicBezTo>
                  <a:pt x="748" y="24"/>
                  <a:pt x="680" y="1"/>
                  <a:pt x="61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6" name="Google Shape;156;p8"/>
          <p:cNvSpPr/>
          <p:nvPr/>
        </p:nvSpPr>
        <p:spPr>
          <a:xfrm rot="4500040">
            <a:off x="3337033" y="5380391"/>
            <a:ext cx="40799" cy="35532"/>
          </a:xfrm>
          <a:custGeom>
            <a:avLst/>
            <a:gdLst/>
            <a:ahLst/>
            <a:cxnLst/>
            <a:rect l="l" t="t" r="r" b="b"/>
            <a:pathLst>
              <a:path w="1224" h="1066" extrusionOk="0">
                <a:moveTo>
                  <a:pt x="598" y="1"/>
                </a:moveTo>
                <a:cubicBezTo>
                  <a:pt x="475" y="1"/>
                  <a:pt x="355" y="192"/>
                  <a:pt x="272" y="233"/>
                </a:cubicBezTo>
                <a:cubicBezTo>
                  <a:pt x="182" y="323"/>
                  <a:pt x="91" y="369"/>
                  <a:pt x="91" y="504"/>
                </a:cubicBezTo>
                <a:cubicBezTo>
                  <a:pt x="46" y="686"/>
                  <a:pt x="1" y="776"/>
                  <a:pt x="91" y="912"/>
                </a:cubicBezTo>
                <a:cubicBezTo>
                  <a:pt x="108" y="945"/>
                  <a:pt x="143" y="954"/>
                  <a:pt x="188" y="954"/>
                </a:cubicBezTo>
                <a:cubicBezTo>
                  <a:pt x="237" y="954"/>
                  <a:pt x="297" y="944"/>
                  <a:pt x="356" y="944"/>
                </a:cubicBezTo>
                <a:cubicBezTo>
                  <a:pt x="390" y="944"/>
                  <a:pt x="423" y="947"/>
                  <a:pt x="454" y="957"/>
                </a:cubicBezTo>
                <a:cubicBezTo>
                  <a:pt x="586" y="1023"/>
                  <a:pt x="670" y="1065"/>
                  <a:pt x="741" y="1065"/>
                </a:cubicBezTo>
                <a:cubicBezTo>
                  <a:pt x="767" y="1065"/>
                  <a:pt x="791" y="1060"/>
                  <a:pt x="816" y="1048"/>
                </a:cubicBezTo>
                <a:cubicBezTo>
                  <a:pt x="951" y="957"/>
                  <a:pt x="1178" y="821"/>
                  <a:pt x="1178" y="686"/>
                </a:cubicBezTo>
                <a:cubicBezTo>
                  <a:pt x="1223" y="550"/>
                  <a:pt x="1087" y="369"/>
                  <a:pt x="997" y="233"/>
                </a:cubicBezTo>
                <a:cubicBezTo>
                  <a:pt x="906" y="97"/>
                  <a:pt x="770" y="6"/>
                  <a:pt x="635" y="6"/>
                </a:cubicBezTo>
                <a:cubicBezTo>
                  <a:pt x="622" y="2"/>
                  <a:pt x="610" y="1"/>
                  <a:pt x="59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7" name="Google Shape;157;p8"/>
          <p:cNvSpPr/>
          <p:nvPr/>
        </p:nvSpPr>
        <p:spPr>
          <a:xfrm rot="-9184111">
            <a:off x="2269931" y="4863932"/>
            <a:ext cx="555303" cy="384045"/>
          </a:xfrm>
          <a:custGeom>
            <a:avLst/>
            <a:gdLst/>
            <a:ahLst/>
            <a:cxnLst/>
            <a:rect l="l" t="t" r="r" b="b"/>
            <a:pathLst>
              <a:path w="16660" h="11522" extrusionOk="0">
                <a:moveTo>
                  <a:pt x="11612" y="1"/>
                </a:moveTo>
                <a:cubicBezTo>
                  <a:pt x="11232" y="1"/>
                  <a:pt x="10859" y="60"/>
                  <a:pt x="10503" y="170"/>
                </a:cubicBezTo>
                <a:cubicBezTo>
                  <a:pt x="9914" y="351"/>
                  <a:pt x="9371" y="623"/>
                  <a:pt x="8873" y="985"/>
                </a:cubicBezTo>
                <a:cubicBezTo>
                  <a:pt x="8194" y="1438"/>
                  <a:pt x="7651" y="2117"/>
                  <a:pt x="7289" y="2886"/>
                </a:cubicBezTo>
                <a:cubicBezTo>
                  <a:pt x="6836" y="2660"/>
                  <a:pt x="6383" y="2524"/>
                  <a:pt x="5885" y="2479"/>
                </a:cubicBezTo>
                <a:cubicBezTo>
                  <a:pt x="5704" y="2434"/>
                  <a:pt x="5614" y="2071"/>
                  <a:pt x="5387" y="2071"/>
                </a:cubicBezTo>
                <a:cubicBezTo>
                  <a:pt x="5296" y="2049"/>
                  <a:pt x="5202" y="2038"/>
                  <a:pt x="5106" y="2038"/>
                </a:cubicBezTo>
                <a:cubicBezTo>
                  <a:pt x="4632" y="2038"/>
                  <a:pt x="4111" y="2283"/>
                  <a:pt x="3622" y="2434"/>
                </a:cubicBezTo>
                <a:cubicBezTo>
                  <a:pt x="3033" y="2569"/>
                  <a:pt x="2445" y="2750"/>
                  <a:pt x="1902" y="3022"/>
                </a:cubicBezTo>
                <a:cubicBezTo>
                  <a:pt x="1449" y="3475"/>
                  <a:pt x="1087" y="3973"/>
                  <a:pt x="815" y="4516"/>
                </a:cubicBezTo>
                <a:cubicBezTo>
                  <a:pt x="498" y="5059"/>
                  <a:pt x="272" y="5602"/>
                  <a:pt x="182" y="6236"/>
                </a:cubicBezTo>
                <a:cubicBezTo>
                  <a:pt x="91" y="6689"/>
                  <a:pt x="91" y="7142"/>
                  <a:pt x="136" y="7639"/>
                </a:cubicBezTo>
                <a:cubicBezTo>
                  <a:pt x="136" y="7730"/>
                  <a:pt x="182" y="7866"/>
                  <a:pt x="182" y="7956"/>
                </a:cubicBezTo>
                <a:cubicBezTo>
                  <a:pt x="91" y="8545"/>
                  <a:pt x="0" y="9224"/>
                  <a:pt x="363" y="9722"/>
                </a:cubicBezTo>
                <a:cubicBezTo>
                  <a:pt x="498" y="9903"/>
                  <a:pt x="725" y="9993"/>
                  <a:pt x="861" y="10129"/>
                </a:cubicBezTo>
                <a:cubicBezTo>
                  <a:pt x="1132" y="10401"/>
                  <a:pt x="1449" y="10537"/>
                  <a:pt x="1766" y="10672"/>
                </a:cubicBezTo>
                <a:cubicBezTo>
                  <a:pt x="2490" y="11080"/>
                  <a:pt x="3260" y="11352"/>
                  <a:pt x="4120" y="11352"/>
                </a:cubicBezTo>
                <a:cubicBezTo>
                  <a:pt x="4449" y="11461"/>
                  <a:pt x="4811" y="11521"/>
                  <a:pt x="5176" y="11521"/>
                </a:cubicBezTo>
                <a:cubicBezTo>
                  <a:pt x="5414" y="11521"/>
                  <a:pt x="5653" y="11496"/>
                  <a:pt x="5885" y="11442"/>
                </a:cubicBezTo>
                <a:cubicBezTo>
                  <a:pt x="6474" y="11306"/>
                  <a:pt x="7017" y="11080"/>
                  <a:pt x="7560" y="10718"/>
                </a:cubicBezTo>
                <a:cubicBezTo>
                  <a:pt x="8013" y="10356"/>
                  <a:pt x="8330" y="9903"/>
                  <a:pt x="8602" y="9360"/>
                </a:cubicBezTo>
                <a:cubicBezTo>
                  <a:pt x="8828" y="9269"/>
                  <a:pt x="9009" y="9133"/>
                  <a:pt x="9190" y="8998"/>
                </a:cubicBezTo>
                <a:cubicBezTo>
                  <a:pt x="9281" y="8952"/>
                  <a:pt x="9416" y="8998"/>
                  <a:pt x="9462" y="8907"/>
                </a:cubicBezTo>
                <a:cubicBezTo>
                  <a:pt x="9960" y="9179"/>
                  <a:pt x="10458" y="9360"/>
                  <a:pt x="11001" y="9495"/>
                </a:cubicBezTo>
                <a:cubicBezTo>
                  <a:pt x="11040" y="9502"/>
                  <a:pt x="11078" y="9505"/>
                  <a:pt x="11117" y="9505"/>
                </a:cubicBezTo>
                <a:cubicBezTo>
                  <a:pt x="11349" y="9505"/>
                  <a:pt x="11576" y="9405"/>
                  <a:pt x="11770" y="9405"/>
                </a:cubicBezTo>
                <a:cubicBezTo>
                  <a:pt x="11816" y="9450"/>
                  <a:pt x="11951" y="9541"/>
                  <a:pt x="11997" y="9631"/>
                </a:cubicBezTo>
                <a:cubicBezTo>
                  <a:pt x="12087" y="9722"/>
                  <a:pt x="12087" y="9858"/>
                  <a:pt x="12223" y="9903"/>
                </a:cubicBezTo>
                <a:cubicBezTo>
                  <a:pt x="12301" y="9929"/>
                  <a:pt x="12410" y="9955"/>
                  <a:pt x="12514" y="9955"/>
                </a:cubicBezTo>
                <a:cubicBezTo>
                  <a:pt x="12590" y="9955"/>
                  <a:pt x="12664" y="9941"/>
                  <a:pt x="12721" y="9903"/>
                </a:cubicBezTo>
                <a:cubicBezTo>
                  <a:pt x="12812" y="9767"/>
                  <a:pt x="12857" y="9631"/>
                  <a:pt x="12902" y="9450"/>
                </a:cubicBezTo>
                <a:cubicBezTo>
                  <a:pt x="12902" y="9428"/>
                  <a:pt x="12891" y="9428"/>
                  <a:pt x="12879" y="9428"/>
                </a:cubicBezTo>
                <a:cubicBezTo>
                  <a:pt x="12868" y="9428"/>
                  <a:pt x="12857" y="9428"/>
                  <a:pt x="12857" y="9405"/>
                </a:cubicBezTo>
                <a:cubicBezTo>
                  <a:pt x="13445" y="9269"/>
                  <a:pt x="14034" y="9043"/>
                  <a:pt x="14532" y="8681"/>
                </a:cubicBezTo>
                <a:cubicBezTo>
                  <a:pt x="15075" y="8318"/>
                  <a:pt x="15528" y="7821"/>
                  <a:pt x="15845" y="7277"/>
                </a:cubicBezTo>
                <a:cubicBezTo>
                  <a:pt x="16524" y="6191"/>
                  <a:pt x="16659" y="4833"/>
                  <a:pt x="16252" y="3611"/>
                </a:cubicBezTo>
                <a:cubicBezTo>
                  <a:pt x="16071" y="3067"/>
                  <a:pt x="15754" y="2569"/>
                  <a:pt x="15347" y="2117"/>
                </a:cubicBezTo>
                <a:cubicBezTo>
                  <a:pt x="15075" y="1800"/>
                  <a:pt x="14894" y="1392"/>
                  <a:pt x="14622" y="1121"/>
                </a:cubicBezTo>
                <a:cubicBezTo>
                  <a:pt x="14079" y="759"/>
                  <a:pt x="13491" y="487"/>
                  <a:pt x="12857" y="351"/>
                </a:cubicBezTo>
                <a:cubicBezTo>
                  <a:pt x="12676" y="306"/>
                  <a:pt x="12540" y="125"/>
                  <a:pt x="12359" y="80"/>
                </a:cubicBezTo>
                <a:cubicBezTo>
                  <a:pt x="12109" y="26"/>
                  <a:pt x="11859" y="1"/>
                  <a:pt x="1161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8" name="Google Shape;158;p8"/>
          <p:cNvSpPr/>
          <p:nvPr/>
        </p:nvSpPr>
        <p:spPr>
          <a:xfrm rot="4500040">
            <a:off x="3276066" y="5520187"/>
            <a:ext cx="43799" cy="40899"/>
          </a:xfrm>
          <a:custGeom>
            <a:avLst/>
            <a:gdLst/>
            <a:ahLst/>
            <a:cxnLst/>
            <a:rect l="l" t="t" r="r" b="b"/>
            <a:pathLst>
              <a:path w="1314" h="1227" extrusionOk="0">
                <a:moveTo>
                  <a:pt x="657" y="0"/>
                </a:moveTo>
                <a:cubicBezTo>
                  <a:pt x="532" y="0"/>
                  <a:pt x="413" y="32"/>
                  <a:pt x="317" y="64"/>
                </a:cubicBezTo>
                <a:cubicBezTo>
                  <a:pt x="91" y="336"/>
                  <a:pt x="0" y="743"/>
                  <a:pt x="181" y="1015"/>
                </a:cubicBezTo>
                <a:cubicBezTo>
                  <a:pt x="227" y="1083"/>
                  <a:pt x="306" y="1094"/>
                  <a:pt x="396" y="1094"/>
                </a:cubicBezTo>
                <a:cubicBezTo>
                  <a:pt x="442" y="1094"/>
                  <a:pt x="490" y="1091"/>
                  <a:pt x="538" y="1091"/>
                </a:cubicBezTo>
                <a:cubicBezTo>
                  <a:pt x="586" y="1091"/>
                  <a:pt x="634" y="1094"/>
                  <a:pt x="679" y="1105"/>
                </a:cubicBezTo>
                <a:cubicBezTo>
                  <a:pt x="783" y="1140"/>
                  <a:pt x="938" y="1226"/>
                  <a:pt x="1046" y="1226"/>
                </a:cubicBezTo>
                <a:cubicBezTo>
                  <a:pt x="1081" y="1226"/>
                  <a:pt x="1110" y="1218"/>
                  <a:pt x="1132" y="1196"/>
                </a:cubicBezTo>
                <a:cubicBezTo>
                  <a:pt x="1223" y="1060"/>
                  <a:pt x="1313" y="924"/>
                  <a:pt x="1313" y="743"/>
                </a:cubicBezTo>
                <a:cubicBezTo>
                  <a:pt x="1313" y="607"/>
                  <a:pt x="1177" y="472"/>
                  <a:pt x="1087" y="381"/>
                </a:cubicBezTo>
                <a:cubicBezTo>
                  <a:pt x="996" y="245"/>
                  <a:pt x="996" y="64"/>
                  <a:pt x="815" y="19"/>
                </a:cubicBezTo>
                <a:cubicBezTo>
                  <a:pt x="762" y="6"/>
                  <a:pt x="709" y="0"/>
                  <a:pt x="65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9" name="Google Shape;159;p8"/>
          <p:cNvSpPr/>
          <p:nvPr/>
        </p:nvSpPr>
        <p:spPr>
          <a:xfrm>
            <a:off x="-519667" y="4195867"/>
            <a:ext cx="2177200" cy="2193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75103913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>
            <a:spLocks noGrp="1"/>
          </p:cNvSpPr>
          <p:nvPr>
            <p:ph type="title"/>
          </p:nvPr>
        </p:nvSpPr>
        <p:spPr>
          <a:xfrm>
            <a:off x="2832000" y="2491767"/>
            <a:ext cx="6528000" cy="13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2" name="Google Shape;162;p9"/>
          <p:cNvSpPr txBox="1">
            <a:spLocks noGrp="1"/>
          </p:cNvSpPr>
          <p:nvPr>
            <p:ph type="subTitle" idx="1"/>
          </p:nvPr>
        </p:nvSpPr>
        <p:spPr>
          <a:xfrm>
            <a:off x="3883333" y="3748633"/>
            <a:ext cx="4425200" cy="6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9"/>
          <p:cNvSpPr/>
          <p:nvPr/>
        </p:nvSpPr>
        <p:spPr>
          <a:xfrm rot="5400000">
            <a:off x="-266700" y="4023800"/>
            <a:ext cx="1386800" cy="17200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4" name="Google Shape;164;p9"/>
          <p:cNvSpPr/>
          <p:nvPr/>
        </p:nvSpPr>
        <p:spPr>
          <a:xfrm rot="1972781">
            <a:off x="1143158" y="4907618"/>
            <a:ext cx="753025" cy="1644629"/>
          </a:xfrm>
          <a:prstGeom prst="triangle">
            <a:avLst>
              <a:gd name="adj" fmla="val 4362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5" name="Google Shape;165;p9"/>
          <p:cNvSpPr/>
          <p:nvPr/>
        </p:nvSpPr>
        <p:spPr>
          <a:xfrm rot="-1222415">
            <a:off x="562334" y="3360254"/>
            <a:ext cx="1719999" cy="548785"/>
          </a:xfrm>
          <a:prstGeom prst="triangle">
            <a:avLst>
              <a:gd name="adj" fmla="val 12014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6" name="Google Shape;166;p9"/>
          <p:cNvSpPr/>
          <p:nvPr/>
        </p:nvSpPr>
        <p:spPr>
          <a:xfrm>
            <a:off x="9257100" y="-1917833"/>
            <a:ext cx="5918800" cy="5918800"/>
          </a:xfrm>
          <a:prstGeom prst="ellipse">
            <a:avLst/>
          </a:prstGeom>
          <a:solidFill>
            <a:srgbClr val="DDD4C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39469675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"/>
          <p:cNvSpPr txBox="1">
            <a:spLocks noGrp="1"/>
          </p:cNvSpPr>
          <p:nvPr>
            <p:ph type="body" idx="1"/>
          </p:nvPr>
        </p:nvSpPr>
        <p:spPr>
          <a:xfrm>
            <a:off x="7060800" y="720000"/>
            <a:ext cx="4291200" cy="12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733"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9" name="Google Shape;169;p10"/>
          <p:cNvSpPr/>
          <p:nvPr/>
        </p:nvSpPr>
        <p:spPr>
          <a:xfrm flipH="1">
            <a:off x="7922167" y="4436733"/>
            <a:ext cx="4418000" cy="24832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0" name="Google Shape;170;p10"/>
          <p:cNvSpPr/>
          <p:nvPr/>
        </p:nvSpPr>
        <p:spPr>
          <a:xfrm flipH="1">
            <a:off x="9631533" y="4625171"/>
            <a:ext cx="2149200" cy="22328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1" name="Google Shape;171;p10"/>
          <p:cNvSpPr/>
          <p:nvPr/>
        </p:nvSpPr>
        <p:spPr>
          <a:xfrm rot="10288702" flipH="1">
            <a:off x="9572397" y="4342839"/>
            <a:ext cx="1117537" cy="85986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2183003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5367667" y="1573600"/>
            <a:ext cx="5864400" cy="37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066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6644351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13788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3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485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subTitle" idx="1"/>
          </p:nvPr>
        </p:nvSpPr>
        <p:spPr>
          <a:xfrm>
            <a:off x="6222237" y="2676367"/>
            <a:ext cx="4818000" cy="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"/>
              <a:buNone/>
              <a:defRPr sz="2667">
                <a:solidFill>
                  <a:srgbClr val="000000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subTitle" idx="2"/>
          </p:nvPr>
        </p:nvSpPr>
        <p:spPr>
          <a:xfrm>
            <a:off x="6514151" y="3121600"/>
            <a:ext cx="42344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3"/>
          </p:nvPr>
        </p:nvSpPr>
        <p:spPr>
          <a:xfrm>
            <a:off x="1151733" y="2676367"/>
            <a:ext cx="4856400" cy="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"/>
              <a:buNone/>
              <a:defRPr sz="2667">
                <a:solidFill>
                  <a:srgbClr val="000000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subTitle" idx="4"/>
          </p:nvPr>
        </p:nvSpPr>
        <p:spPr>
          <a:xfrm>
            <a:off x="1462817" y="3121600"/>
            <a:ext cx="42344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867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subTitle" idx="5"/>
          </p:nvPr>
        </p:nvSpPr>
        <p:spPr>
          <a:xfrm>
            <a:off x="6222237" y="5012933"/>
            <a:ext cx="4818000" cy="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"/>
              <a:buNone/>
              <a:defRPr sz="2667">
                <a:solidFill>
                  <a:srgbClr val="000000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6"/>
          </p:nvPr>
        </p:nvSpPr>
        <p:spPr>
          <a:xfrm>
            <a:off x="6514151" y="5458167"/>
            <a:ext cx="42344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ubTitle" idx="7"/>
          </p:nvPr>
        </p:nvSpPr>
        <p:spPr>
          <a:xfrm>
            <a:off x="1151751" y="5012933"/>
            <a:ext cx="4856400" cy="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"/>
              <a:buNone/>
              <a:defRPr sz="2667">
                <a:solidFill>
                  <a:srgbClr val="000000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subTitle" idx="8"/>
          </p:nvPr>
        </p:nvSpPr>
        <p:spPr>
          <a:xfrm>
            <a:off x="1462751" y="5458167"/>
            <a:ext cx="42344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 idx="9" hasCustomPrompt="1"/>
          </p:nvPr>
        </p:nvSpPr>
        <p:spPr>
          <a:xfrm>
            <a:off x="2887151" y="1915267"/>
            <a:ext cx="1385600" cy="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4667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6" name="Google Shape;216;p13"/>
          <p:cNvSpPr txBox="1">
            <a:spLocks noGrp="1"/>
          </p:cNvSpPr>
          <p:nvPr>
            <p:ph type="title" idx="13" hasCustomPrompt="1"/>
          </p:nvPr>
        </p:nvSpPr>
        <p:spPr>
          <a:xfrm>
            <a:off x="7938551" y="1915267"/>
            <a:ext cx="1385600" cy="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4667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7" name="Google Shape;217;p13"/>
          <p:cNvSpPr txBox="1">
            <a:spLocks noGrp="1"/>
          </p:cNvSpPr>
          <p:nvPr>
            <p:ph type="title" idx="14" hasCustomPrompt="1"/>
          </p:nvPr>
        </p:nvSpPr>
        <p:spPr>
          <a:xfrm>
            <a:off x="2887151" y="4249333"/>
            <a:ext cx="1385600" cy="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4667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8" name="Google Shape;218;p13"/>
          <p:cNvSpPr txBox="1">
            <a:spLocks noGrp="1"/>
          </p:cNvSpPr>
          <p:nvPr>
            <p:ph type="title" idx="15" hasCustomPrompt="1"/>
          </p:nvPr>
        </p:nvSpPr>
        <p:spPr>
          <a:xfrm>
            <a:off x="7938551" y="4249333"/>
            <a:ext cx="1385600" cy="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4667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5333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9" name="Google Shape;219;p13"/>
          <p:cNvSpPr/>
          <p:nvPr/>
        </p:nvSpPr>
        <p:spPr>
          <a:xfrm>
            <a:off x="191300" y="4708801"/>
            <a:ext cx="224867" cy="207300"/>
          </a:xfrm>
          <a:custGeom>
            <a:avLst/>
            <a:gdLst/>
            <a:ahLst/>
            <a:cxnLst/>
            <a:rect l="l" t="t" r="r" b="b"/>
            <a:pathLst>
              <a:path w="6746" h="6219" extrusionOk="0">
                <a:moveTo>
                  <a:pt x="2290" y="3685"/>
                </a:moveTo>
                <a:lnTo>
                  <a:pt x="2290" y="3685"/>
                </a:lnTo>
                <a:cubicBezTo>
                  <a:pt x="2296" y="3696"/>
                  <a:pt x="2303" y="3708"/>
                  <a:pt x="2309" y="3720"/>
                </a:cubicBezTo>
                <a:cubicBezTo>
                  <a:pt x="2290" y="3720"/>
                  <a:pt x="2287" y="3704"/>
                  <a:pt x="2290" y="3685"/>
                </a:cubicBezTo>
                <a:close/>
                <a:moveTo>
                  <a:pt x="4233" y="1"/>
                </a:moveTo>
                <a:cubicBezTo>
                  <a:pt x="3777" y="1"/>
                  <a:pt x="3311" y="136"/>
                  <a:pt x="2943" y="370"/>
                </a:cubicBezTo>
                <a:cubicBezTo>
                  <a:pt x="2807" y="551"/>
                  <a:pt x="2626" y="732"/>
                  <a:pt x="2535" y="958"/>
                </a:cubicBezTo>
                <a:cubicBezTo>
                  <a:pt x="2490" y="868"/>
                  <a:pt x="2535" y="642"/>
                  <a:pt x="2490" y="551"/>
                </a:cubicBezTo>
                <a:cubicBezTo>
                  <a:pt x="2264" y="234"/>
                  <a:pt x="1856" y="279"/>
                  <a:pt x="1494" y="189"/>
                </a:cubicBezTo>
                <a:cubicBezTo>
                  <a:pt x="1440" y="181"/>
                  <a:pt x="1385" y="177"/>
                  <a:pt x="1331" y="177"/>
                </a:cubicBezTo>
                <a:cubicBezTo>
                  <a:pt x="1071" y="177"/>
                  <a:pt x="822" y="265"/>
                  <a:pt x="634" y="415"/>
                </a:cubicBezTo>
                <a:cubicBezTo>
                  <a:pt x="317" y="596"/>
                  <a:pt x="91" y="868"/>
                  <a:pt x="46" y="1230"/>
                </a:cubicBezTo>
                <a:cubicBezTo>
                  <a:pt x="0" y="1547"/>
                  <a:pt x="91" y="1864"/>
                  <a:pt x="317" y="2135"/>
                </a:cubicBezTo>
                <a:cubicBezTo>
                  <a:pt x="498" y="2407"/>
                  <a:pt x="815" y="2588"/>
                  <a:pt x="1177" y="2633"/>
                </a:cubicBezTo>
                <a:cubicBezTo>
                  <a:pt x="1245" y="2645"/>
                  <a:pt x="1316" y="2650"/>
                  <a:pt x="1388" y="2650"/>
                </a:cubicBezTo>
                <a:cubicBezTo>
                  <a:pt x="1604" y="2650"/>
                  <a:pt x="1834" y="2599"/>
                  <a:pt x="2037" y="2498"/>
                </a:cubicBezTo>
                <a:lnTo>
                  <a:pt x="2037" y="2498"/>
                </a:lnTo>
                <a:cubicBezTo>
                  <a:pt x="1994" y="2883"/>
                  <a:pt x="2073" y="3269"/>
                  <a:pt x="2274" y="3655"/>
                </a:cubicBezTo>
                <a:lnTo>
                  <a:pt x="2274" y="3655"/>
                </a:lnTo>
                <a:cubicBezTo>
                  <a:pt x="1979" y="3883"/>
                  <a:pt x="1808" y="4233"/>
                  <a:pt x="1720" y="4625"/>
                </a:cubicBezTo>
                <a:cubicBezTo>
                  <a:pt x="1720" y="4942"/>
                  <a:pt x="1902" y="5304"/>
                  <a:pt x="2128" y="5531"/>
                </a:cubicBezTo>
                <a:cubicBezTo>
                  <a:pt x="2309" y="5847"/>
                  <a:pt x="2581" y="6074"/>
                  <a:pt x="2943" y="6210"/>
                </a:cubicBezTo>
                <a:cubicBezTo>
                  <a:pt x="2990" y="6215"/>
                  <a:pt x="3036" y="6218"/>
                  <a:pt x="3083" y="6218"/>
                </a:cubicBezTo>
                <a:cubicBezTo>
                  <a:pt x="3397" y="6218"/>
                  <a:pt x="3702" y="6090"/>
                  <a:pt x="3939" y="5893"/>
                </a:cubicBezTo>
                <a:cubicBezTo>
                  <a:pt x="4256" y="5712"/>
                  <a:pt x="4527" y="5395"/>
                  <a:pt x="4618" y="4987"/>
                </a:cubicBezTo>
                <a:cubicBezTo>
                  <a:pt x="4618" y="4942"/>
                  <a:pt x="4482" y="4716"/>
                  <a:pt x="4482" y="4625"/>
                </a:cubicBezTo>
                <a:cubicBezTo>
                  <a:pt x="4935" y="4625"/>
                  <a:pt x="5387" y="4489"/>
                  <a:pt x="5795" y="4218"/>
                </a:cubicBezTo>
                <a:cubicBezTo>
                  <a:pt x="6247" y="3856"/>
                  <a:pt x="6564" y="3267"/>
                  <a:pt x="6610" y="2633"/>
                </a:cubicBezTo>
                <a:cubicBezTo>
                  <a:pt x="6745" y="2045"/>
                  <a:pt x="6655" y="1411"/>
                  <a:pt x="6383" y="868"/>
                </a:cubicBezTo>
                <a:cubicBezTo>
                  <a:pt x="6247" y="732"/>
                  <a:pt x="6066" y="596"/>
                  <a:pt x="5930" y="460"/>
                </a:cubicBezTo>
                <a:cubicBezTo>
                  <a:pt x="5659" y="234"/>
                  <a:pt x="5297" y="279"/>
                  <a:pt x="4980" y="189"/>
                </a:cubicBezTo>
                <a:cubicBezTo>
                  <a:pt x="4889" y="189"/>
                  <a:pt x="4799" y="53"/>
                  <a:pt x="4708" y="53"/>
                </a:cubicBezTo>
                <a:cubicBezTo>
                  <a:pt x="4554" y="18"/>
                  <a:pt x="4394" y="1"/>
                  <a:pt x="423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0" name="Google Shape;220;p13"/>
          <p:cNvSpPr/>
          <p:nvPr/>
        </p:nvSpPr>
        <p:spPr>
          <a:xfrm>
            <a:off x="637934" y="3552701"/>
            <a:ext cx="214333" cy="157500"/>
          </a:xfrm>
          <a:custGeom>
            <a:avLst/>
            <a:gdLst/>
            <a:ahLst/>
            <a:cxnLst/>
            <a:rect l="l" t="t" r="r" b="b"/>
            <a:pathLst>
              <a:path w="6430" h="4725" extrusionOk="0">
                <a:moveTo>
                  <a:pt x="3749" y="0"/>
                </a:moveTo>
                <a:cubicBezTo>
                  <a:pt x="3306" y="0"/>
                  <a:pt x="2876" y="120"/>
                  <a:pt x="2491" y="377"/>
                </a:cubicBezTo>
                <a:cubicBezTo>
                  <a:pt x="2271" y="553"/>
                  <a:pt x="2050" y="772"/>
                  <a:pt x="1872" y="992"/>
                </a:cubicBezTo>
                <a:lnTo>
                  <a:pt x="1872" y="992"/>
                </a:lnTo>
                <a:cubicBezTo>
                  <a:pt x="1879" y="997"/>
                  <a:pt x="1882" y="1011"/>
                  <a:pt x="1857" y="1011"/>
                </a:cubicBezTo>
                <a:cubicBezTo>
                  <a:pt x="1862" y="1004"/>
                  <a:pt x="1867" y="998"/>
                  <a:pt x="1872" y="992"/>
                </a:cubicBezTo>
                <a:lnTo>
                  <a:pt x="1872" y="992"/>
                </a:lnTo>
                <a:cubicBezTo>
                  <a:pt x="1870" y="991"/>
                  <a:pt x="1869" y="991"/>
                  <a:pt x="1867" y="991"/>
                </a:cubicBezTo>
                <a:cubicBezTo>
                  <a:pt x="1862" y="991"/>
                  <a:pt x="1857" y="996"/>
                  <a:pt x="1857" y="1011"/>
                </a:cubicBezTo>
                <a:cubicBezTo>
                  <a:pt x="1721" y="784"/>
                  <a:pt x="1495" y="603"/>
                  <a:pt x="1223" y="558"/>
                </a:cubicBezTo>
                <a:cubicBezTo>
                  <a:pt x="1155" y="547"/>
                  <a:pt x="1087" y="541"/>
                  <a:pt x="1020" y="541"/>
                </a:cubicBezTo>
                <a:cubicBezTo>
                  <a:pt x="819" y="541"/>
                  <a:pt x="623" y="592"/>
                  <a:pt x="454" y="694"/>
                </a:cubicBezTo>
                <a:cubicBezTo>
                  <a:pt x="272" y="875"/>
                  <a:pt x="318" y="1192"/>
                  <a:pt x="272" y="1463"/>
                </a:cubicBezTo>
                <a:cubicBezTo>
                  <a:pt x="227" y="1690"/>
                  <a:pt x="1" y="2007"/>
                  <a:pt x="182" y="2233"/>
                </a:cubicBezTo>
                <a:cubicBezTo>
                  <a:pt x="318" y="2459"/>
                  <a:pt x="680" y="2414"/>
                  <a:pt x="952" y="2505"/>
                </a:cubicBezTo>
                <a:cubicBezTo>
                  <a:pt x="1000" y="2513"/>
                  <a:pt x="1046" y="2516"/>
                  <a:pt x="1092" y="2516"/>
                </a:cubicBezTo>
                <a:cubicBezTo>
                  <a:pt x="1303" y="2516"/>
                  <a:pt x="1490" y="2435"/>
                  <a:pt x="1676" y="2323"/>
                </a:cubicBezTo>
                <a:lnTo>
                  <a:pt x="1676" y="2323"/>
                </a:lnTo>
                <a:cubicBezTo>
                  <a:pt x="1631" y="2867"/>
                  <a:pt x="1766" y="3365"/>
                  <a:pt x="2038" y="3817"/>
                </a:cubicBezTo>
                <a:cubicBezTo>
                  <a:pt x="2174" y="3953"/>
                  <a:pt x="2355" y="4089"/>
                  <a:pt x="2491" y="4270"/>
                </a:cubicBezTo>
                <a:cubicBezTo>
                  <a:pt x="2853" y="4496"/>
                  <a:pt x="3260" y="4632"/>
                  <a:pt x="3668" y="4632"/>
                </a:cubicBezTo>
                <a:cubicBezTo>
                  <a:pt x="3870" y="4694"/>
                  <a:pt x="4077" y="4724"/>
                  <a:pt x="4284" y="4724"/>
                </a:cubicBezTo>
                <a:cubicBezTo>
                  <a:pt x="4680" y="4724"/>
                  <a:pt x="5076" y="4614"/>
                  <a:pt x="5433" y="4406"/>
                </a:cubicBezTo>
                <a:cubicBezTo>
                  <a:pt x="5976" y="3998"/>
                  <a:pt x="6339" y="3410"/>
                  <a:pt x="6429" y="2731"/>
                </a:cubicBezTo>
                <a:cubicBezTo>
                  <a:pt x="6429" y="2142"/>
                  <a:pt x="6248" y="1509"/>
                  <a:pt x="5841" y="1056"/>
                </a:cubicBezTo>
                <a:cubicBezTo>
                  <a:pt x="5659" y="920"/>
                  <a:pt x="5524" y="830"/>
                  <a:pt x="5343" y="648"/>
                </a:cubicBezTo>
                <a:cubicBezTo>
                  <a:pt x="5162" y="422"/>
                  <a:pt x="4890" y="286"/>
                  <a:pt x="4573" y="151"/>
                </a:cubicBezTo>
                <a:cubicBezTo>
                  <a:pt x="4482" y="151"/>
                  <a:pt x="4392" y="60"/>
                  <a:pt x="4301" y="60"/>
                </a:cubicBezTo>
                <a:cubicBezTo>
                  <a:pt x="4117" y="20"/>
                  <a:pt x="3932" y="0"/>
                  <a:pt x="374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1" name="Google Shape;221;p13"/>
          <p:cNvSpPr/>
          <p:nvPr/>
        </p:nvSpPr>
        <p:spPr>
          <a:xfrm>
            <a:off x="390467" y="3359801"/>
            <a:ext cx="160000" cy="159433"/>
          </a:xfrm>
          <a:custGeom>
            <a:avLst/>
            <a:gdLst/>
            <a:ahLst/>
            <a:cxnLst/>
            <a:rect l="l" t="t" r="r" b="b"/>
            <a:pathLst>
              <a:path w="4800" h="4783" extrusionOk="0">
                <a:moveTo>
                  <a:pt x="2177" y="1"/>
                </a:moveTo>
                <a:cubicBezTo>
                  <a:pt x="1743" y="1"/>
                  <a:pt x="1322" y="145"/>
                  <a:pt x="951" y="415"/>
                </a:cubicBezTo>
                <a:cubicBezTo>
                  <a:pt x="453" y="777"/>
                  <a:pt x="137" y="1365"/>
                  <a:pt x="91" y="1999"/>
                </a:cubicBezTo>
                <a:cubicBezTo>
                  <a:pt x="1" y="2588"/>
                  <a:pt x="137" y="3176"/>
                  <a:pt x="499" y="3674"/>
                </a:cubicBezTo>
                <a:cubicBezTo>
                  <a:pt x="680" y="3810"/>
                  <a:pt x="680" y="4082"/>
                  <a:pt x="816" y="4217"/>
                </a:cubicBezTo>
                <a:cubicBezTo>
                  <a:pt x="1132" y="4489"/>
                  <a:pt x="1540" y="4670"/>
                  <a:pt x="1993" y="4761"/>
                </a:cubicBezTo>
                <a:cubicBezTo>
                  <a:pt x="2100" y="4775"/>
                  <a:pt x="2208" y="4783"/>
                  <a:pt x="2314" y="4783"/>
                </a:cubicBezTo>
                <a:cubicBezTo>
                  <a:pt x="3499" y="4783"/>
                  <a:pt x="4539" y="3879"/>
                  <a:pt x="4663" y="2633"/>
                </a:cubicBezTo>
                <a:cubicBezTo>
                  <a:pt x="4799" y="1999"/>
                  <a:pt x="4663" y="1365"/>
                  <a:pt x="4347" y="822"/>
                </a:cubicBezTo>
                <a:cubicBezTo>
                  <a:pt x="4211" y="686"/>
                  <a:pt x="3939" y="641"/>
                  <a:pt x="3803" y="460"/>
                </a:cubicBezTo>
                <a:cubicBezTo>
                  <a:pt x="3577" y="279"/>
                  <a:pt x="3260" y="98"/>
                  <a:pt x="2943" y="7"/>
                </a:cubicBezTo>
                <a:cubicBezTo>
                  <a:pt x="2853" y="7"/>
                  <a:pt x="2762" y="53"/>
                  <a:pt x="2626" y="53"/>
                </a:cubicBezTo>
                <a:cubicBezTo>
                  <a:pt x="2476" y="18"/>
                  <a:pt x="2326" y="1"/>
                  <a:pt x="217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2" name="Google Shape;222;p13"/>
          <p:cNvSpPr/>
          <p:nvPr/>
        </p:nvSpPr>
        <p:spPr>
          <a:xfrm>
            <a:off x="204867" y="3641667"/>
            <a:ext cx="75500" cy="72200"/>
          </a:xfrm>
          <a:custGeom>
            <a:avLst/>
            <a:gdLst/>
            <a:ahLst/>
            <a:cxnLst/>
            <a:rect l="l" t="t" r="r" b="b"/>
            <a:pathLst>
              <a:path w="2265" h="2166" extrusionOk="0">
                <a:moveTo>
                  <a:pt x="1214" y="1"/>
                </a:moveTo>
                <a:cubicBezTo>
                  <a:pt x="977" y="1"/>
                  <a:pt x="748" y="259"/>
                  <a:pt x="589" y="379"/>
                </a:cubicBezTo>
                <a:cubicBezTo>
                  <a:pt x="408" y="515"/>
                  <a:pt x="1" y="696"/>
                  <a:pt x="1" y="922"/>
                </a:cubicBezTo>
                <a:cubicBezTo>
                  <a:pt x="1" y="1239"/>
                  <a:pt x="91" y="1510"/>
                  <a:pt x="272" y="1737"/>
                </a:cubicBezTo>
                <a:cubicBezTo>
                  <a:pt x="453" y="1918"/>
                  <a:pt x="680" y="2099"/>
                  <a:pt x="951" y="2144"/>
                </a:cubicBezTo>
                <a:cubicBezTo>
                  <a:pt x="987" y="2159"/>
                  <a:pt x="1027" y="2165"/>
                  <a:pt x="1068" y="2165"/>
                </a:cubicBezTo>
                <a:cubicBezTo>
                  <a:pt x="1287" y="2165"/>
                  <a:pt x="1561" y="1987"/>
                  <a:pt x="1676" y="1873"/>
                </a:cubicBezTo>
                <a:cubicBezTo>
                  <a:pt x="1857" y="1737"/>
                  <a:pt x="2174" y="1510"/>
                  <a:pt x="2219" y="1239"/>
                </a:cubicBezTo>
                <a:cubicBezTo>
                  <a:pt x="2264" y="1013"/>
                  <a:pt x="1947" y="831"/>
                  <a:pt x="1766" y="605"/>
                </a:cubicBezTo>
                <a:cubicBezTo>
                  <a:pt x="1630" y="424"/>
                  <a:pt x="1540" y="62"/>
                  <a:pt x="1313" y="17"/>
                </a:cubicBezTo>
                <a:cubicBezTo>
                  <a:pt x="1280" y="6"/>
                  <a:pt x="1247" y="1"/>
                  <a:pt x="1214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3" name="Google Shape;223;p13"/>
          <p:cNvSpPr/>
          <p:nvPr/>
        </p:nvSpPr>
        <p:spPr>
          <a:xfrm>
            <a:off x="420668" y="4044967"/>
            <a:ext cx="102633" cy="73167"/>
          </a:xfrm>
          <a:custGeom>
            <a:avLst/>
            <a:gdLst/>
            <a:ahLst/>
            <a:cxnLst/>
            <a:rect l="l" t="t" r="r" b="b"/>
            <a:pathLst>
              <a:path w="3079" h="2195" extrusionOk="0">
                <a:moveTo>
                  <a:pt x="583" y="0"/>
                </a:moveTo>
                <a:cubicBezTo>
                  <a:pt x="516" y="0"/>
                  <a:pt x="455" y="14"/>
                  <a:pt x="408" y="50"/>
                </a:cubicBezTo>
                <a:cubicBezTo>
                  <a:pt x="181" y="276"/>
                  <a:pt x="45" y="548"/>
                  <a:pt x="0" y="819"/>
                </a:cubicBezTo>
                <a:cubicBezTo>
                  <a:pt x="0" y="1046"/>
                  <a:pt x="272" y="1181"/>
                  <a:pt x="453" y="1408"/>
                </a:cubicBezTo>
                <a:cubicBezTo>
                  <a:pt x="589" y="1634"/>
                  <a:pt x="679" y="1770"/>
                  <a:pt x="951" y="1860"/>
                </a:cubicBezTo>
                <a:cubicBezTo>
                  <a:pt x="1067" y="1860"/>
                  <a:pt x="1150" y="1960"/>
                  <a:pt x="1257" y="1960"/>
                </a:cubicBezTo>
                <a:cubicBezTo>
                  <a:pt x="1275" y="1960"/>
                  <a:pt x="1294" y="1957"/>
                  <a:pt x="1313" y="1951"/>
                </a:cubicBezTo>
                <a:cubicBezTo>
                  <a:pt x="1449" y="2132"/>
                  <a:pt x="1675" y="2132"/>
                  <a:pt x="1901" y="2177"/>
                </a:cubicBezTo>
                <a:cubicBezTo>
                  <a:pt x="1958" y="2189"/>
                  <a:pt x="2017" y="2194"/>
                  <a:pt x="2078" y="2194"/>
                </a:cubicBezTo>
                <a:cubicBezTo>
                  <a:pt x="2258" y="2194"/>
                  <a:pt x="2445" y="2143"/>
                  <a:pt x="2580" y="2042"/>
                </a:cubicBezTo>
                <a:cubicBezTo>
                  <a:pt x="2807" y="1906"/>
                  <a:pt x="2988" y="1679"/>
                  <a:pt x="3078" y="1453"/>
                </a:cubicBezTo>
                <a:cubicBezTo>
                  <a:pt x="3078" y="1227"/>
                  <a:pt x="2807" y="1046"/>
                  <a:pt x="2671" y="910"/>
                </a:cubicBezTo>
                <a:cubicBezTo>
                  <a:pt x="2535" y="683"/>
                  <a:pt x="2354" y="548"/>
                  <a:pt x="2128" y="502"/>
                </a:cubicBezTo>
                <a:cubicBezTo>
                  <a:pt x="2083" y="502"/>
                  <a:pt x="1992" y="367"/>
                  <a:pt x="1901" y="367"/>
                </a:cubicBezTo>
                <a:cubicBezTo>
                  <a:pt x="1811" y="367"/>
                  <a:pt x="1766" y="502"/>
                  <a:pt x="1720" y="502"/>
                </a:cubicBezTo>
                <a:cubicBezTo>
                  <a:pt x="1630" y="276"/>
                  <a:pt x="1403" y="185"/>
                  <a:pt x="1177" y="140"/>
                </a:cubicBezTo>
                <a:cubicBezTo>
                  <a:pt x="1011" y="107"/>
                  <a:pt x="770" y="0"/>
                  <a:pt x="58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4" name="Google Shape;224;p13"/>
          <p:cNvSpPr/>
          <p:nvPr/>
        </p:nvSpPr>
        <p:spPr>
          <a:xfrm>
            <a:off x="186767" y="5089300"/>
            <a:ext cx="67933" cy="65467"/>
          </a:xfrm>
          <a:custGeom>
            <a:avLst/>
            <a:gdLst/>
            <a:ahLst/>
            <a:cxnLst/>
            <a:rect l="l" t="t" r="r" b="b"/>
            <a:pathLst>
              <a:path w="2038" h="1964" extrusionOk="0">
                <a:moveTo>
                  <a:pt x="1177" y="1"/>
                </a:moveTo>
                <a:cubicBezTo>
                  <a:pt x="951" y="1"/>
                  <a:pt x="679" y="46"/>
                  <a:pt x="544" y="227"/>
                </a:cubicBezTo>
                <a:cubicBezTo>
                  <a:pt x="317" y="363"/>
                  <a:pt x="91" y="498"/>
                  <a:pt x="46" y="770"/>
                </a:cubicBezTo>
                <a:cubicBezTo>
                  <a:pt x="0" y="1042"/>
                  <a:pt x="46" y="1313"/>
                  <a:pt x="182" y="1540"/>
                </a:cubicBezTo>
                <a:cubicBezTo>
                  <a:pt x="363" y="1766"/>
                  <a:pt x="634" y="1902"/>
                  <a:pt x="906" y="1947"/>
                </a:cubicBezTo>
                <a:cubicBezTo>
                  <a:pt x="933" y="1958"/>
                  <a:pt x="961" y="1963"/>
                  <a:pt x="988" y="1963"/>
                </a:cubicBezTo>
                <a:cubicBezTo>
                  <a:pt x="1187" y="1963"/>
                  <a:pt x="1381" y="1704"/>
                  <a:pt x="1540" y="1585"/>
                </a:cubicBezTo>
                <a:cubicBezTo>
                  <a:pt x="1721" y="1449"/>
                  <a:pt x="1856" y="1268"/>
                  <a:pt x="1856" y="1042"/>
                </a:cubicBezTo>
                <a:cubicBezTo>
                  <a:pt x="1902" y="770"/>
                  <a:pt x="2038" y="498"/>
                  <a:pt x="1902" y="317"/>
                </a:cubicBezTo>
                <a:cubicBezTo>
                  <a:pt x="1721" y="46"/>
                  <a:pt x="1449" y="91"/>
                  <a:pt x="117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5" name="Google Shape;225;p13"/>
          <p:cNvSpPr/>
          <p:nvPr/>
        </p:nvSpPr>
        <p:spPr>
          <a:xfrm>
            <a:off x="604734" y="4236434"/>
            <a:ext cx="418033" cy="405500"/>
          </a:xfrm>
          <a:custGeom>
            <a:avLst/>
            <a:gdLst/>
            <a:ahLst/>
            <a:cxnLst/>
            <a:rect l="l" t="t" r="r" b="b"/>
            <a:pathLst>
              <a:path w="12541" h="12165" extrusionOk="0">
                <a:moveTo>
                  <a:pt x="6479" y="1"/>
                </a:moveTo>
                <a:cubicBezTo>
                  <a:pt x="6302" y="1"/>
                  <a:pt x="6185" y="118"/>
                  <a:pt x="6067" y="236"/>
                </a:cubicBezTo>
                <a:cubicBezTo>
                  <a:pt x="5886" y="372"/>
                  <a:pt x="5569" y="462"/>
                  <a:pt x="5524" y="689"/>
                </a:cubicBezTo>
                <a:cubicBezTo>
                  <a:pt x="5524" y="870"/>
                  <a:pt x="5750" y="1051"/>
                  <a:pt x="5886" y="1232"/>
                </a:cubicBezTo>
                <a:cubicBezTo>
                  <a:pt x="5931" y="1277"/>
                  <a:pt x="5886" y="1413"/>
                  <a:pt x="5931" y="1458"/>
                </a:cubicBezTo>
                <a:cubicBezTo>
                  <a:pt x="5954" y="1481"/>
                  <a:pt x="5920" y="1481"/>
                  <a:pt x="5880" y="1481"/>
                </a:cubicBezTo>
                <a:cubicBezTo>
                  <a:pt x="5841" y="1481"/>
                  <a:pt x="5795" y="1481"/>
                  <a:pt x="5795" y="1503"/>
                </a:cubicBezTo>
                <a:cubicBezTo>
                  <a:pt x="5252" y="1820"/>
                  <a:pt x="4799" y="2273"/>
                  <a:pt x="4483" y="2816"/>
                </a:cubicBezTo>
                <a:cubicBezTo>
                  <a:pt x="4465" y="2813"/>
                  <a:pt x="4448" y="2812"/>
                  <a:pt x="4431" y="2812"/>
                </a:cubicBezTo>
                <a:cubicBezTo>
                  <a:pt x="4199" y="2812"/>
                  <a:pt x="4111" y="3097"/>
                  <a:pt x="3985" y="3224"/>
                </a:cubicBezTo>
                <a:cubicBezTo>
                  <a:pt x="3758" y="3359"/>
                  <a:pt x="3668" y="3586"/>
                  <a:pt x="3668" y="3812"/>
                </a:cubicBezTo>
                <a:cubicBezTo>
                  <a:pt x="3622" y="3993"/>
                  <a:pt x="3668" y="4220"/>
                  <a:pt x="3804" y="4401"/>
                </a:cubicBezTo>
                <a:cubicBezTo>
                  <a:pt x="3894" y="4582"/>
                  <a:pt x="3985" y="4718"/>
                  <a:pt x="4120" y="4763"/>
                </a:cubicBezTo>
                <a:cubicBezTo>
                  <a:pt x="4120" y="4989"/>
                  <a:pt x="4075" y="5215"/>
                  <a:pt x="4075" y="5442"/>
                </a:cubicBezTo>
                <a:cubicBezTo>
                  <a:pt x="3820" y="5378"/>
                  <a:pt x="3561" y="5347"/>
                  <a:pt x="3303" y="5347"/>
                </a:cubicBezTo>
                <a:cubicBezTo>
                  <a:pt x="2648" y="5347"/>
                  <a:pt x="2002" y="5550"/>
                  <a:pt x="1450" y="5940"/>
                </a:cubicBezTo>
                <a:cubicBezTo>
                  <a:pt x="725" y="6528"/>
                  <a:pt x="273" y="7434"/>
                  <a:pt x="182" y="8384"/>
                </a:cubicBezTo>
                <a:cubicBezTo>
                  <a:pt x="1" y="9244"/>
                  <a:pt x="227" y="10150"/>
                  <a:pt x="725" y="10919"/>
                </a:cubicBezTo>
                <a:cubicBezTo>
                  <a:pt x="906" y="11146"/>
                  <a:pt x="1178" y="11327"/>
                  <a:pt x="1359" y="11553"/>
                </a:cubicBezTo>
                <a:cubicBezTo>
                  <a:pt x="1902" y="11870"/>
                  <a:pt x="2491" y="12096"/>
                  <a:pt x="3125" y="12096"/>
                </a:cubicBezTo>
                <a:cubicBezTo>
                  <a:pt x="3343" y="12142"/>
                  <a:pt x="3564" y="12165"/>
                  <a:pt x="3785" y="12165"/>
                </a:cubicBezTo>
                <a:cubicBezTo>
                  <a:pt x="4433" y="12165"/>
                  <a:pt x="5074" y="11970"/>
                  <a:pt x="5614" y="11598"/>
                </a:cubicBezTo>
                <a:cubicBezTo>
                  <a:pt x="6293" y="11010"/>
                  <a:pt x="6746" y="10195"/>
                  <a:pt x="6837" y="9290"/>
                </a:cubicBezTo>
                <a:cubicBezTo>
                  <a:pt x="6837" y="9154"/>
                  <a:pt x="7018" y="9018"/>
                  <a:pt x="7018" y="8882"/>
                </a:cubicBezTo>
                <a:cubicBezTo>
                  <a:pt x="7063" y="8882"/>
                  <a:pt x="7244" y="8928"/>
                  <a:pt x="7289" y="8928"/>
                </a:cubicBezTo>
                <a:cubicBezTo>
                  <a:pt x="7063" y="9426"/>
                  <a:pt x="6972" y="10014"/>
                  <a:pt x="7018" y="10557"/>
                </a:cubicBezTo>
                <a:cubicBezTo>
                  <a:pt x="7148" y="11251"/>
                  <a:pt x="7776" y="11737"/>
                  <a:pt x="8465" y="11737"/>
                </a:cubicBezTo>
                <a:cubicBezTo>
                  <a:pt x="8496" y="11737"/>
                  <a:pt x="8526" y="11736"/>
                  <a:pt x="8557" y="11734"/>
                </a:cubicBezTo>
                <a:cubicBezTo>
                  <a:pt x="9236" y="11553"/>
                  <a:pt x="9643" y="10919"/>
                  <a:pt x="9507" y="10240"/>
                </a:cubicBezTo>
                <a:cubicBezTo>
                  <a:pt x="9507" y="10059"/>
                  <a:pt x="9643" y="9833"/>
                  <a:pt x="9643" y="9652"/>
                </a:cubicBezTo>
                <a:cubicBezTo>
                  <a:pt x="9643" y="9561"/>
                  <a:pt x="9643" y="9471"/>
                  <a:pt x="9643" y="9380"/>
                </a:cubicBezTo>
                <a:cubicBezTo>
                  <a:pt x="9734" y="9244"/>
                  <a:pt x="9734" y="9063"/>
                  <a:pt x="9734" y="8882"/>
                </a:cubicBezTo>
                <a:cubicBezTo>
                  <a:pt x="9824" y="8837"/>
                  <a:pt x="9824" y="8792"/>
                  <a:pt x="9870" y="8746"/>
                </a:cubicBezTo>
                <a:cubicBezTo>
                  <a:pt x="10051" y="8837"/>
                  <a:pt x="10141" y="9018"/>
                  <a:pt x="10322" y="9063"/>
                </a:cubicBezTo>
                <a:cubicBezTo>
                  <a:pt x="10684" y="9063"/>
                  <a:pt x="11001" y="8928"/>
                  <a:pt x="11273" y="8701"/>
                </a:cubicBezTo>
                <a:cubicBezTo>
                  <a:pt x="11635" y="8339"/>
                  <a:pt x="11771" y="7796"/>
                  <a:pt x="11680" y="7298"/>
                </a:cubicBezTo>
                <a:cubicBezTo>
                  <a:pt x="12133" y="6755"/>
                  <a:pt x="12405" y="6166"/>
                  <a:pt x="12540" y="5487"/>
                </a:cubicBezTo>
                <a:cubicBezTo>
                  <a:pt x="12540" y="4944"/>
                  <a:pt x="12450" y="4401"/>
                  <a:pt x="12224" y="3903"/>
                </a:cubicBezTo>
                <a:cubicBezTo>
                  <a:pt x="12088" y="3359"/>
                  <a:pt x="11907" y="2862"/>
                  <a:pt x="11590" y="2454"/>
                </a:cubicBezTo>
                <a:cubicBezTo>
                  <a:pt x="11363" y="2182"/>
                  <a:pt x="11137" y="1866"/>
                  <a:pt x="10911" y="1639"/>
                </a:cubicBezTo>
                <a:cubicBezTo>
                  <a:pt x="10413" y="1277"/>
                  <a:pt x="9870" y="1096"/>
                  <a:pt x="9326" y="960"/>
                </a:cubicBezTo>
                <a:cubicBezTo>
                  <a:pt x="9236" y="960"/>
                  <a:pt x="9236" y="779"/>
                  <a:pt x="9145" y="779"/>
                </a:cubicBezTo>
                <a:cubicBezTo>
                  <a:pt x="9100" y="779"/>
                  <a:pt x="9100" y="734"/>
                  <a:pt x="9100" y="734"/>
                </a:cubicBezTo>
                <a:cubicBezTo>
                  <a:pt x="9100" y="598"/>
                  <a:pt x="9281" y="372"/>
                  <a:pt x="9191" y="236"/>
                </a:cubicBezTo>
                <a:cubicBezTo>
                  <a:pt x="9100" y="145"/>
                  <a:pt x="8828" y="191"/>
                  <a:pt x="8693" y="145"/>
                </a:cubicBezTo>
                <a:cubicBezTo>
                  <a:pt x="8557" y="145"/>
                  <a:pt x="8421" y="191"/>
                  <a:pt x="8330" y="281"/>
                </a:cubicBezTo>
                <a:cubicBezTo>
                  <a:pt x="8240" y="372"/>
                  <a:pt x="8059" y="462"/>
                  <a:pt x="8059" y="598"/>
                </a:cubicBezTo>
                <a:cubicBezTo>
                  <a:pt x="8059" y="598"/>
                  <a:pt x="8104" y="643"/>
                  <a:pt x="8104" y="643"/>
                </a:cubicBezTo>
                <a:cubicBezTo>
                  <a:pt x="7832" y="734"/>
                  <a:pt x="7516" y="824"/>
                  <a:pt x="7244" y="915"/>
                </a:cubicBezTo>
                <a:cubicBezTo>
                  <a:pt x="7289" y="689"/>
                  <a:pt x="7244" y="508"/>
                  <a:pt x="7153" y="281"/>
                </a:cubicBezTo>
                <a:cubicBezTo>
                  <a:pt x="7018" y="100"/>
                  <a:pt x="6791" y="100"/>
                  <a:pt x="6565" y="10"/>
                </a:cubicBezTo>
                <a:cubicBezTo>
                  <a:pt x="6535" y="3"/>
                  <a:pt x="6506" y="1"/>
                  <a:pt x="647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6" name="Google Shape;226;p13"/>
          <p:cNvSpPr/>
          <p:nvPr/>
        </p:nvSpPr>
        <p:spPr>
          <a:xfrm>
            <a:off x="464401" y="4452468"/>
            <a:ext cx="78500" cy="77433"/>
          </a:xfrm>
          <a:custGeom>
            <a:avLst/>
            <a:gdLst/>
            <a:ahLst/>
            <a:cxnLst/>
            <a:rect l="l" t="t" r="r" b="b"/>
            <a:pathLst>
              <a:path w="2355" h="2323" extrusionOk="0">
                <a:moveTo>
                  <a:pt x="967" y="0"/>
                </a:moveTo>
                <a:cubicBezTo>
                  <a:pt x="778" y="0"/>
                  <a:pt x="584" y="50"/>
                  <a:pt x="408" y="138"/>
                </a:cubicBezTo>
                <a:cubicBezTo>
                  <a:pt x="182" y="319"/>
                  <a:pt x="46" y="636"/>
                  <a:pt x="1" y="953"/>
                </a:cubicBezTo>
                <a:cubicBezTo>
                  <a:pt x="1" y="1224"/>
                  <a:pt x="46" y="1541"/>
                  <a:pt x="227" y="1768"/>
                </a:cubicBezTo>
                <a:cubicBezTo>
                  <a:pt x="408" y="2039"/>
                  <a:pt x="680" y="2220"/>
                  <a:pt x="952" y="2311"/>
                </a:cubicBezTo>
                <a:cubicBezTo>
                  <a:pt x="1006" y="2319"/>
                  <a:pt x="1060" y="2322"/>
                  <a:pt x="1114" y="2322"/>
                </a:cubicBezTo>
                <a:cubicBezTo>
                  <a:pt x="1376" y="2322"/>
                  <a:pt x="1632" y="2234"/>
                  <a:pt x="1857" y="2084"/>
                </a:cubicBezTo>
                <a:cubicBezTo>
                  <a:pt x="2083" y="1903"/>
                  <a:pt x="2083" y="1541"/>
                  <a:pt x="2083" y="1270"/>
                </a:cubicBezTo>
                <a:cubicBezTo>
                  <a:pt x="2129" y="953"/>
                  <a:pt x="2355" y="591"/>
                  <a:pt x="2174" y="364"/>
                </a:cubicBezTo>
                <a:cubicBezTo>
                  <a:pt x="1993" y="93"/>
                  <a:pt x="1585" y="138"/>
                  <a:pt x="1268" y="47"/>
                </a:cubicBezTo>
                <a:cubicBezTo>
                  <a:pt x="1172" y="15"/>
                  <a:pt x="1070" y="0"/>
                  <a:pt x="96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7" name="Google Shape;227;p13"/>
          <p:cNvSpPr/>
          <p:nvPr/>
        </p:nvSpPr>
        <p:spPr>
          <a:xfrm>
            <a:off x="601734" y="3828734"/>
            <a:ext cx="64900" cy="52500"/>
          </a:xfrm>
          <a:custGeom>
            <a:avLst/>
            <a:gdLst/>
            <a:ahLst/>
            <a:cxnLst/>
            <a:rect l="l" t="t" r="r" b="b"/>
            <a:pathLst>
              <a:path w="1947" h="1575" extrusionOk="0">
                <a:moveTo>
                  <a:pt x="905" y="0"/>
                </a:moveTo>
                <a:cubicBezTo>
                  <a:pt x="739" y="0"/>
                  <a:pt x="574" y="42"/>
                  <a:pt x="408" y="108"/>
                </a:cubicBezTo>
                <a:cubicBezTo>
                  <a:pt x="227" y="290"/>
                  <a:pt x="91" y="516"/>
                  <a:pt x="0" y="742"/>
                </a:cubicBezTo>
                <a:cubicBezTo>
                  <a:pt x="0" y="969"/>
                  <a:pt x="227" y="1150"/>
                  <a:pt x="363" y="1331"/>
                </a:cubicBezTo>
                <a:cubicBezTo>
                  <a:pt x="498" y="1467"/>
                  <a:pt x="679" y="1512"/>
                  <a:pt x="906" y="1557"/>
                </a:cubicBezTo>
                <a:cubicBezTo>
                  <a:pt x="954" y="1569"/>
                  <a:pt x="1003" y="1575"/>
                  <a:pt x="1050" y="1575"/>
                </a:cubicBezTo>
                <a:cubicBezTo>
                  <a:pt x="1181" y="1575"/>
                  <a:pt x="1304" y="1533"/>
                  <a:pt x="1404" y="1467"/>
                </a:cubicBezTo>
                <a:cubicBezTo>
                  <a:pt x="1585" y="1331"/>
                  <a:pt x="1902" y="1240"/>
                  <a:pt x="1902" y="1014"/>
                </a:cubicBezTo>
                <a:cubicBezTo>
                  <a:pt x="1947" y="788"/>
                  <a:pt x="1856" y="516"/>
                  <a:pt x="1721" y="335"/>
                </a:cubicBezTo>
                <a:cubicBezTo>
                  <a:pt x="1585" y="108"/>
                  <a:pt x="1313" y="108"/>
                  <a:pt x="1087" y="18"/>
                </a:cubicBezTo>
                <a:cubicBezTo>
                  <a:pt x="1026" y="6"/>
                  <a:pt x="966" y="0"/>
                  <a:pt x="90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8" name="Google Shape;228;p13"/>
          <p:cNvSpPr/>
          <p:nvPr/>
        </p:nvSpPr>
        <p:spPr>
          <a:xfrm>
            <a:off x="461400" y="4239200"/>
            <a:ext cx="55867" cy="63067"/>
          </a:xfrm>
          <a:custGeom>
            <a:avLst/>
            <a:gdLst/>
            <a:ahLst/>
            <a:cxnLst/>
            <a:rect l="l" t="t" r="r" b="b"/>
            <a:pathLst>
              <a:path w="1676" h="1892" extrusionOk="0">
                <a:moveTo>
                  <a:pt x="839" y="0"/>
                </a:moveTo>
                <a:cubicBezTo>
                  <a:pt x="637" y="0"/>
                  <a:pt x="442" y="51"/>
                  <a:pt x="272" y="153"/>
                </a:cubicBezTo>
                <a:cubicBezTo>
                  <a:pt x="91" y="289"/>
                  <a:pt x="136" y="651"/>
                  <a:pt x="91" y="877"/>
                </a:cubicBezTo>
                <a:cubicBezTo>
                  <a:pt x="0" y="1104"/>
                  <a:pt x="46" y="1330"/>
                  <a:pt x="136" y="1511"/>
                </a:cubicBezTo>
                <a:cubicBezTo>
                  <a:pt x="272" y="1737"/>
                  <a:pt x="498" y="1828"/>
                  <a:pt x="770" y="1873"/>
                </a:cubicBezTo>
                <a:cubicBezTo>
                  <a:pt x="795" y="1886"/>
                  <a:pt x="821" y="1891"/>
                  <a:pt x="848" y="1891"/>
                </a:cubicBezTo>
                <a:cubicBezTo>
                  <a:pt x="1012" y="1891"/>
                  <a:pt x="1196" y="1679"/>
                  <a:pt x="1313" y="1602"/>
                </a:cubicBezTo>
                <a:cubicBezTo>
                  <a:pt x="1494" y="1466"/>
                  <a:pt x="1630" y="1285"/>
                  <a:pt x="1630" y="1104"/>
                </a:cubicBezTo>
                <a:cubicBezTo>
                  <a:pt x="1675" y="877"/>
                  <a:pt x="1585" y="696"/>
                  <a:pt x="1449" y="560"/>
                </a:cubicBezTo>
                <a:cubicBezTo>
                  <a:pt x="1313" y="334"/>
                  <a:pt x="1268" y="62"/>
                  <a:pt x="1042" y="17"/>
                </a:cubicBezTo>
                <a:cubicBezTo>
                  <a:pt x="974" y="6"/>
                  <a:pt x="906" y="0"/>
                  <a:pt x="83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9" name="Google Shape;229;p13"/>
          <p:cNvSpPr/>
          <p:nvPr/>
        </p:nvSpPr>
        <p:spPr>
          <a:xfrm>
            <a:off x="63034" y="4903501"/>
            <a:ext cx="37767" cy="32167"/>
          </a:xfrm>
          <a:custGeom>
            <a:avLst/>
            <a:gdLst/>
            <a:ahLst/>
            <a:cxnLst/>
            <a:rect l="l" t="t" r="r" b="b"/>
            <a:pathLst>
              <a:path w="1133" h="965" extrusionOk="0">
                <a:moveTo>
                  <a:pt x="928" y="0"/>
                </a:moveTo>
                <a:cubicBezTo>
                  <a:pt x="828" y="0"/>
                  <a:pt x="694" y="59"/>
                  <a:pt x="596" y="59"/>
                </a:cubicBezTo>
                <a:cubicBezTo>
                  <a:pt x="577" y="59"/>
                  <a:pt x="559" y="57"/>
                  <a:pt x="544" y="52"/>
                </a:cubicBezTo>
                <a:cubicBezTo>
                  <a:pt x="507" y="40"/>
                  <a:pt x="477" y="34"/>
                  <a:pt x="451" y="34"/>
                </a:cubicBezTo>
                <a:cubicBezTo>
                  <a:pt x="380" y="34"/>
                  <a:pt x="338" y="76"/>
                  <a:pt x="272" y="142"/>
                </a:cubicBezTo>
                <a:cubicBezTo>
                  <a:pt x="136" y="233"/>
                  <a:pt x="46" y="233"/>
                  <a:pt x="46" y="414"/>
                </a:cubicBezTo>
                <a:cubicBezTo>
                  <a:pt x="0" y="504"/>
                  <a:pt x="46" y="640"/>
                  <a:pt x="136" y="731"/>
                </a:cubicBezTo>
                <a:cubicBezTo>
                  <a:pt x="181" y="821"/>
                  <a:pt x="317" y="912"/>
                  <a:pt x="453" y="912"/>
                </a:cubicBezTo>
                <a:cubicBezTo>
                  <a:pt x="532" y="938"/>
                  <a:pt x="625" y="964"/>
                  <a:pt x="707" y="964"/>
                </a:cubicBezTo>
                <a:cubicBezTo>
                  <a:pt x="768" y="964"/>
                  <a:pt x="822" y="950"/>
                  <a:pt x="861" y="912"/>
                </a:cubicBezTo>
                <a:cubicBezTo>
                  <a:pt x="996" y="821"/>
                  <a:pt x="1042" y="685"/>
                  <a:pt x="1087" y="550"/>
                </a:cubicBezTo>
                <a:cubicBezTo>
                  <a:pt x="1132" y="369"/>
                  <a:pt x="1087" y="188"/>
                  <a:pt x="1042" y="52"/>
                </a:cubicBezTo>
                <a:cubicBezTo>
                  <a:pt x="1016" y="13"/>
                  <a:pt x="976" y="0"/>
                  <a:pt x="92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0" name="Google Shape;230;p13"/>
          <p:cNvSpPr/>
          <p:nvPr/>
        </p:nvSpPr>
        <p:spPr>
          <a:xfrm>
            <a:off x="212433" y="5649133"/>
            <a:ext cx="42267" cy="43800"/>
          </a:xfrm>
          <a:custGeom>
            <a:avLst/>
            <a:gdLst/>
            <a:ahLst/>
            <a:cxnLst/>
            <a:rect l="l" t="t" r="r" b="b"/>
            <a:pathLst>
              <a:path w="1268" h="1314" extrusionOk="0">
                <a:moveTo>
                  <a:pt x="724" y="0"/>
                </a:moveTo>
                <a:cubicBezTo>
                  <a:pt x="589" y="0"/>
                  <a:pt x="453" y="272"/>
                  <a:pt x="362" y="362"/>
                </a:cubicBezTo>
                <a:cubicBezTo>
                  <a:pt x="272" y="408"/>
                  <a:pt x="45" y="453"/>
                  <a:pt x="45" y="589"/>
                </a:cubicBezTo>
                <a:cubicBezTo>
                  <a:pt x="0" y="725"/>
                  <a:pt x="181" y="815"/>
                  <a:pt x="272" y="951"/>
                </a:cubicBezTo>
                <a:cubicBezTo>
                  <a:pt x="317" y="1041"/>
                  <a:pt x="362" y="1268"/>
                  <a:pt x="498" y="1313"/>
                </a:cubicBezTo>
                <a:cubicBezTo>
                  <a:pt x="679" y="1313"/>
                  <a:pt x="860" y="1313"/>
                  <a:pt x="996" y="1223"/>
                </a:cubicBezTo>
                <a:cubicBezTo>
                  <a:pt x="1132" y="1087"/>
                  <a:pt x="1222" y="951"/>
                  <a:pt x="1268" y="770"/>
                </a:cubicBezTo>
                <a:cubicBezTo>
                  <a:pt x="1268" y="634"/>
                  <a:pt x="1086" y="498"/>
                  <a:pt x="996" y="362"/>
                </a:cubicBezTo>
                <a:cubicBezTo>
                  <a:pt x="905" y="272"/>
                  <a:pt x="860" y="46"/>
                  <a:pt x="72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1" name="Google Shape;231;p13"/>
          <p:cNvSpPr/>
          <p:nvPr/>
        </p:nvSpPr>
        <p:spPr>
          <a:xfrm>
            <a:off x="634933" y="4330467"/>
            <a:ext cx="42267" cy="39100"/>
          </a:xfrm>
          <a:custGeom>
            <a:avLst/>
            <a:gdLst/>
            <a:ahLst/>
            <a:cxnLst/>
            <a:rect l="l" t="t" r="r" b="b"/>
            <a:pathLst>
              <a:path w="1268" h="1173" extrusionOk="0">
                <a:moveTo>
                  <a:pt x="329" y="0"/>
                </a:moveTo>
                <a:cubicBezTo>
                  <a:pt x="277" y="0"/>
                  <a:pt x="227" y="10"/>
                  <a:pt x="181" y="41"/>
                </a:cubicBezTo>
                <a:cubicBezTo>
                  <a:pt x="91" y="176"/>
                  <a:pt x="136" y="357"/>
                  <a:pt x="136" y="493"/>
                </a:cubicBezTo>
                <a:cubicBezTo>
                  <a:pt x="91" y="629"/>
                  <a:pt x="0" y="810"/>
                  <a:pt x="91" y="901"/>
                </a:cubicBezTo>
                <a:cubicBezTo>
                  <a:pt x="181" y="1036"/>
                  <a:pt x="317" y="1127"/>
                  <a:pt x="453" y="1172"/>
                </a:cubicBezTo>
                <a:cubicBezTo>
                  <a:pt x="589" y="1172"/>
                  <a:pt x="725" y="991"/>
                  <a:pt x="860" y="901"/>
                </a:cubicBezTo>
                <a:cubicBezTo>
                  <a:pt x="951" y="810"/>
                  <a:pt x="1223" y="765"/>
                  <a:pt x="1268" y="629"/>
                </a:cubicBezTo>
                <a:cubicBezTo>
                  <a:pt x="1268" y="493"/>
                  <a:pt x="1087" y="312"/>
                  <a:pt x="996" y="222"/>
                </a:cubicBezTo>
                <a:cubicBezTo>
                  <a:pt x="951" y="86"/>
                  <a:pt x="770" y="86"/>
                  <a:pt x="634" y="41"/>
                </a:cubicBezTo>
                <a:cubicBezTo>
                  <a:pt x="544" y="41"/>
                  <a:pt x="433" y="0"/>
                  <a:pt x="32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2" name="Google Shape;232;p13"/>
          <p:cNvSpPr/>
          <p:nvPr/>
        </p:nvSpPr>
        <p:spPr>
          <a:xfrm>
            <a:off x="275800" y="3986733"/>
            <a:ext cx="42267" cy="35267"/>
          </a:xfrm>
          <a:custGeom>
            <a:avLst/>
            <a:gdLst/>
            <a:ahLst/>
            <a:cxnLst/>
            <a:rect l="l" t="t" r="r" b="b"/>
            <a:pathLst>
              <a:path w="1268" h="1058" extrusionOk="0">
                <a:moveTo>
                  <a:pt x="370" y="1"/>
                </a:moveTo>
                <a:cubicBezTo>
                  <a:pt x="337" y="1"/>
                  <a:pt x="305" y="9"/>
                  <a:pt x="272" y="31"/>
                </a:cubicBezTo>
                <a:cubicBezTo>
                  <a:pt x="136" y="122"/>
                  <a:pt x="46" y="258"/>
                  <a:pt x="0" y="439"/>
                </a:cubicBezTo>
                <a:cubicBezTo>
                  <a:pt x="0" y="574"/>
                  <a:pt x="136" y="755"/>
                  <a:pt x="181" y="846"/>
                </a:cubicBezTo>
                <a:cubicBezTo>
                  <a:pt x="227" y="914"/>
                  <a:pt x="295" y="925"/>
                  <a:pt x="368" y="925"/>
                </a:cubicBezTo>
                <a:cubicBezTo>
                  <a:pt x="405" y="925"/>
                  <a:pt x="443" y="922"/>
                  <a:pt x="481" y="922"/>
                </a:cubicBezTo>
                <a:cubicBezTo>
                  <a:pt x="518" y="922"/>
                  <a:pt x="555" y="925"/>
                  <a:pt x="589" y="937"/>
                </a:cubicBezTo>
                <a:cubicBezTo>
                  <a:pt x="726" y="971"/>
                  <a:pt x="864" y="1058"/>
                  <a:pt x="962" y="1058"/>
                </a:cubicBezTo>
                <a:cubicBezTo>
                  <a:pt x="993" y="1058"/>
                  <a:pt x="1020" y="1049"/>
                  <a:pt x="1042" y="1027"/>
                </a:cubicBezTo>
                <a:cubicBezTo>
                  <a:pt x="1177" y="937"/>
                  <a:pt x="1223" y="755"/>
                  <a:pt x="1268" y="620"/>
                </a:cubicBezTo>
                <a:cubicBezTo>
                  <a:pt x="1268" y="439"/>
                  <a:pt x="1223" y="303"/>
                  <a:pt x="1132" y="167"/>
                </a:cubicBezTo>
                <a:cubicBezTo>
                  <a:pt x="1100" y="119"/>
                  <a:pt x="1051" y="105"/>
                  <a:pt x="994" y="105"/>
                </a:cubicBezTo>
                <a:cubicBezTo>
                  <a:pt x="917" y="105"/>
                  <a:pt x="826" y="131"/>
                  <a:pt x="748" y="131"/>
                </a:cubicBezTo>
                <a:cubicBezTo>
                  <a:pt x="724" y="131"/>
                  <a:pt x="700" y="129"/>
                  <a:pt x="679" y="122"/>
                </a:cubicBezTo>
                <a:cubicBezTo>
                  <a:pt x="576" y="87"/>
                  <a:pt x="473" y="1"/>
                  <a:pt x="37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3" name="Google Shape;233;p13"/>
          <p:cNvSpPr/>
          <p:nvPr/>
        </p:nvSpPr>
        <p:spPr>
          <a:xfrm>
            <a:off x="10588000" y="214967"/>
            <a:ext cx="1290000" cy="129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4" name="Google Shape;234;p13"/>
          <p:cNvSpPr/>
          <p:nvPr/>
        </p:nvSpPr>
        <p:spPr>
          <a:xfrm>
            <a:off x="9233633" y="451467"/>
            <a:ext cx="816800" cy="816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5" name="Google Shape;235;p13"/>
          <p:cNvSpPr/>
          <p:nvPr/>
        </p:nvSpPr>
        <p:spPr>
          <a:xfrm>
            <a:off x="8373367" y="591200"/>
            <a:ext cx="537200" cy="537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6" name="Google Shape;236;p13"/>
          <p:cNvSpPr/>
          <p:nvPr/>
        </p:nvSpPr>
        <p:spPr>
          <a:xfrm>
            <a:off x="7809267" y="688000"/>
            <a:ext cx="343600" cy="343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7" name="Google Shape;237;p13"/>
          <p:cNvSpPr/>
          <p:nvPr/>
        </p:nvSpPr>
        <p:spPr>
          <a:xfrm>
            <a:off x="7309333" y="752167"/>
            <a:ext cx="215200" cy="215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80793792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 title and description 1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4"/>
          <p:cNvSpPr txBox="1">
            <a:spLocks noGrp="1"/>
          </p:cNvSpPr>
          <p:nvPr>
            <p:ph type="title"/>
          </p:nvPr>
        </p:nvSpPr>
        <p:spPr>
          <a:xfrm>
            <a:off x="840000" y="2301967"/>
            <a:ext cx="6528000" cy="13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0" name="Google Shape;240;p14"/>
          <p:cNvSpPr txBox="1">
            <a:spLocks noGrp="1"/>
          </p:cNvSpPr>
          <p:nvPr>
            <p:ph type="subTitle" idx="1"/>
          </p:nvPr>
        </p:nvSpPr>
        <p:spPr>
          <a:xfrm>
            <a:off x="840000" y="3558833"/>
            <a:ext cx="3860800" cy="6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1" name="Google Shape;241;p14"/>
          <p:cNvSpPr/>
          <p:nvPr/>
        </p:nvSpPr>
        <p:spPr>
          <a:xfrm rot="-5400000">
            <a:off x="7796300" y="2518800"/>
            <a:ext cx="5424400" cy="3366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42" name="Google Shape;242;p14"/>
          <p:cNvSpPr/>
          <p:nvPr/>
        </p:nvSpPr>
        <p:spPr>
          <a:xfrm rot="10800000" flipH="1">
            <a:off x="-10800" y="5046751"/>
            <a:ext cx="1353600" cy="13536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43" name="Google Shape;243;p14"/>
          <p:cNvSpPr/>
          <p:nvPr/>
        </p:nvSpPr>
        <p:spPr>
          <a:xfrm flipH="1">
            <a:off x="-698700" y="5111251"/>
            <a:ext cx="2364800" cy="236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44" name="Google Shape;244;p14"/>
          <p:cNvSpPr/>
          <p:nvPr/>
        </p:nvSpPr>
        <p:spPr>
          <a:xfrm rot="5400000" flipH="1">
            <a:off x="1848833" y="5850184"/>
            <a:ext cx="1064400" cy="1064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45" name="Google Shape;245;p14"/>
          <p:cNvSpPr/>
          <p:nvPr/>
        </p:nvSpPr>
        <p:spPr>
          <a:xfrm rot="10800000" flipH="1">
            <a:off x="7948800" y="-229400"/>
            <a:ext cx="4243200" cy="31064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71415518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5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450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8" name="Google Shape;248;p15"/>
          <p:cNvSpPr txBox="1">
            <a:spLocks noGrp="1"/>
          </p:cNvSpPr>
          <p:nvPr>
            <p:ph type="subTitle" idx="1"/>
          </p:nvPr>
        </p:nvSpPr>
        <p:spPr>
          <a:xfrm>
            <a:off x="3005233" y="1988833"/>
            <a:ext cx="6181600" cy="38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507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9" name="Google Shape;249;p15"/>
          <p:cNvSpPr/>
          <p:nvPr/>
        </p:nvSpPr>
        <p:spPr>
          <a:xfrm rot="10800000">
            <a:off x="9965200" y="4418000"/>
            <a:ext cx="1386800" cy="17200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50" name="Google Shape;250;p15"/>
          <p:cNvSpPr/>
          <p:nvPr/>
        </p:nvSpPr>
        <p:spPr>
          <a:xfrm rot="10800000">
            <a:off x="10228700" y="1861517"/>
            <a:ext cx="859600" cy="66640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51" name="Google Shape;251;p15"/>
          <p:cNvSpPr/>
          <p:nvPr/>
        </p:nvSpPr>
        <p:spPr>
          <a:xfrm rot="10800000">
            <a:off x="10400900" y="886900"/>
            <a:ext cx="515200" cy="39960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52" name="Google Shape;252;p15"/>
          <p:cNvSpPr/>
          <p:nvPr/>
        </p:nvSpPr>
        <p:spPr>
          <a:xfrm rot="10800000">
            <a:off x="10085467" y="3028767"/>
            <a:ext cx="1146000" cy="8884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84046518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2">
  <p:cSld name="Section title and description 2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6"/>
          <p:cNvSpPr txBox="1">
            <a:spLocks noGrp="1"/>
          </p:cNvSpPr>
          <p:nvPr>
            <p:ph type="title"/>
          </p:nvPr>
        </p:nvSpPr>
        <p:spPr>
          <a:xfrm>
            <a:off x="3883400" y="2141267"/>
            <a:ext cx="4425200" cy="11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5" name="Google Shape;255;p16"/>
          <p:cNvSpPr txBox="1">
            <a:spLocks noGrp="1"/>
          </p:cNvSpPr>
          <p:nvPr>
            <p:ph type="subTitle" idx="1"/>
          </p:nvPr>
        </p:nvSpPr>
        <p:spPr>
          <a:xfrm>
            <a:off x="4777067" y="3214767"/>
            <a:ext cx="3560400" cy="13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256" name="Google Shape;256;p16"/>
          <p:cNvGrpSpPr/>
          <p:nvPr/>
        </p:nvGrpSpPr>
        <p:grpSpPr>
          <a:xfrm rot="-5400000" flipH="1">
            <a:off x="7374166" y="2325187"/>
            <a:ext cx="7428037" cy="2207648"/>
            <a:chOff x="593750" y="3565900"/>
            <a:chExt cx="6422675" cy="1908850"/>
          </a:xfrm>
        </p:grpSpPr>
        <p:sp>
          <p:nvSpPr>
            <p:cNvPr id="257" name="Google Shape;257;p16"/>
            <p:cNvSpPr/>
            <p:nvPr/>
          </p:nvSpPr>
          <p:spPr>
            <a:xfrm>
              <a:off x="593750" y="3565900"/>
              <a:ext cx="6422675" cy="1902425"/>
            </a:xfrm>
            <a:custGeom>
              <a:avLst/>
              <a:gdLst/>
              <a:ahLst/>
              <a:cxnLst/>
              <a:rect l="l" t="t" r="r" b="b"/>
              <a:pathLst>
                <a:path w="256907" h="76097" extrusionOk="0">
                  <a:moveTo>
                    <a:pt x="211040" y="1"/>
                  </a:moveTo>
                  <a:cubicBezTo>
                    <a:pt x="210846" y="18"/>
                    <a:pt x="210653" y="23"/>
                    <a:pt x="210458" y="23"/>
                  </a:cubicBezTo>
                  <a:cubicBezTo>
                    <a:pt x="210159" y="23"/>
                    <a:pt x="209856" y="11"/>
                    <a:pt x="209545" y="11"/>
                  </a:cubicBezTo>
                  <a:cubicBezTo>
                    <a:pt x="208605" y="11"/>
                    <a:pt x="207587" y="119"/>
                    <a:pt x="206347" y="994"/>
                  </a:cubicBezTo>
                  <a:cubicBezTo>
                    <a:pt x="206246" y="976"/>
                    <a:pt x="206148" y="968"/>
                    <a:pt x="206051" y="968"/>
                  </a:cubicBezTo>
                  <a:cubicBezTo>
                    <a:pt x="204658" y="968"/>
                    <a:pt x="203595" y="2695"/>
                    <a:pt x="202442" y="3015"/>
                  </a:cubicBezTo>
                  <a:cubicBezTo>
                    <a:pt x="202001" y="3634"/>
                    <a:pt x="201546" y="3777"/>
                    <a:pt x="201056" y="3777"/>
                  </a:cubicBezTo>
                  <a:cubicBezTo>
                    <a:pt x="200634" y="3777"/>
                    <a:pt x="200185" y="3671"/>
                    <a:pt x="199696" y="3671"/>
                  </a:cubicBezTo>
                  <a:cubicBezTo>
                    <a:pt x="199164" y="3671"/>
                    <a:pt x="198584" y="3796"/>
                    <a:pt x="197938" y="4317"/>
                  </a:cubicBezTo>
                  <a:cubicBezTo>
                    <a:pt x="197420" y="4039"/>
                    <a:pt x="196902" y="3940"/>
                    <a:pt x="196385" y="3940"/>
                  </a:cubicBezTo>
                  <a:cubicBezTo>
                    <a:pt x="195500" y="3940"/>
                    <a:pt x="194617" y="4229"/>
                    <a:pt x="193741" y="4402"/>
                  </a:cubicBezTo>
                  <a:cubicBezTo>
                    <a:pt x="192742" y="4328"/>
                    <a:pt x="191751" y="3756"/>
                    <a:pt x="190763" y="3756"/>
                  </a:cubicBezTo>
                  <a:cubicBezTo>
                    <a:pt x="190380" y="3756"/>
                    <a:pt x="189997" y="3842"/>
                    <a:pt x="189614" y="4077"/>
                  </a:cubicBezTo>
                  <a:cubicBezTo>
                    <a:pt x="188713" y="3998"/>
                    <a:pt x="187805" y="3779"/>
                    <a:pt x="186899" y="3779"/>
                  </a:cubicBezTo>
                  <a:cubicBezTo>
                    <a:pt x="186427" y="3779"/>
                    <a:pt x="185956" y="3838"/>
                    <a:pt x="185486" y="4009"/>
                  </a:cubicBezTo>
                  <a:cubicBezTo>
                    <a:pt x="185295" y="3951"/>
                    <a:pt x="185103" y="3926"/>
                    <a:pt x="184910" y="3926"/>
                  </a:cubicBezTo>
                  <a:cubicBezTo>
                    <a:pt x="183651" y="3926"/>
                    <a:pt x="182355" y="4985"/>
                    <a:pt x="181051" y="4985"/>
                  </a:cubicBezTo>
                  <a:cubicBezTo>
                    <a:pt x="180708" y="4985"/>
                    <a:pt x="180365" y="4912"/>
                    <a:pt x="180023" y="4728"/>
                  </a:cubicBezTo>
                  <a:cubicBezTo>
                    <a:pt x="178173" y="4813"/>
                    <a:pt x="176340" y="5122"/>
                    <a:pt x="174559" y="5618"/>
                  </a:cubicBezTo>
                  <a:cubicBezTo>
                    <a:pt x="173909" y="5341"/>
                    <a:pt x="173262" y="5244"/>
                    <a:pt x="172619" y="5244"/>
                  </a:cubicBezTo>
                  <a:cubicBezTo>
                    <a:pt x="171073" y="5244"/>
                    <a:pt x="169545" y="5807"/>
                    <a:pt x="168034" y="5807"/>
                  </a:cubicBezTo>
                  <a:cubicBezTo>
                    <a:pt x="167980" y="5806"/>
                    <a:pt x="167925" y="5806"/>
                    <a:pt x="167871" y="5806"/>
                  </a:cubicBezTo>
                  <a:cubicBezTo>
                    <a:pt x="166938" y="5806"/>
                    <a:pt x="166012" y="5867"/>
                    <a:pt x="165084" y="5867"/>
                  </a:cubicBezTo>
                  <a:cubicBezTo>
                    <a:pt x="163921" y="5867"/>
                    <a:pt x="162757" y="5772"/>
                    <a:pt x="161577" y="5344"/>
                  </a:cubicBezTo>
                  <a:cubicBezTo>
                    <a:pt x="161113" y="5415"/>
                    <a:pt x="160647" y="5441"/>
                    <a:pt x="160180" y="5441"/>
                  </a:cubicBezTo>
                  <a:cubicBezTo>
                    <a:pt x="158812" y="5441"/>
                    <a:pt x="157428" y="5216"/>
                    <a:pt x="156024" y="5216"/>
                  </a:cubicBezTo>
                  <a:cubicBezTo>
                    <a:pt x="155695" y="5216"/>
                    <a:pt x="155365" y="5228"/>
                    <a:pt x="155034" y="5259"/>
                  </a:cubicBezTo>
                  <a:cubicBezTo>
                    <a:pt x="154749" y="5170"/>
                    <a:pt x="154460" y="5136"/>
                    <a:pt x="154169" y="5136"/>
                  </a:cubicBezTo>
                  <a:cubicBezTo>
                    <a:pt x="153391" y="5136"/>
                    <a:pt x="152594" y="5377"/>
                    <a:pt x="151797" y="5464"/>
                  </a:cubicBezTo>
                  <a:cubicBezTo>
                    <a:pt x="151028" y="5660"/>
                    <a:pt x="150258" y="6230"/>
                    <a:pt x="149519" y="6230"/>
                  </a:cubicBezTo>
                  <a:cubicBezTo>
                    <a:pt x="149222" y="6230"/>
                    <a:pt x="148931" y="6138"/>
                    <a:pt x="148646" y="5893"/>
                  </a:cubicBezTo>
                  <a:cubicBezTo>
                    <a:pt x="148493" y="5701"/>
                    <a:pt x="148335" y="5625"/>
                    <a:pt x="148174" y="5625"/>
                  </a:cubicBezTo>
                  <a:cubicBezTo>
                    <a:pt x="147616" y="5625"/>
                    <a:pt x="147018" y="6538"/>
                    <a:pt x="146419" y="6697"/>
                  </a:cubicBezTo>
                  <a:cubicBezTo>
                    <a:pt x="146127" y="7003"/>
                    <a:pt x="145835" y="7067"/>
                    <a:pt x="145549" y="7067"/>
                  </a:cubicBezTo>
                  <a:cubicBezTo>
                    <a:pt x="145343" y="7067"/>
                    <a:pt x="145141" y="7033"/>
                    <a:pt x="144944" y="7033"/>
                  </a:cubicBezTo>
                  <a:cubicBezTo>
                    <a:pt x="144694" y="7033"/>
                    <a:pt x="144453" y="7087"/>
                    <a:pt x="144227" y="7331"/>
                  </a:cubicBezTo>
                  <a:cubicBezTo>
                    <a:pt x="142685" y="6984"/>
                    <a:pt x="141492" y="5814"/>
                    <a:pt x="140338" y="5814"/>
                  </a:cubicBezTo>
                  <a:cubicBezTo>
                    <a:pt x="140069" y="5814"/>
                    <a:pt x="139803" y="5877"/>
                    <a:pt x="139534" y="6030"/>
                  </a:cubicBezTo>
                  <a:cubicBezTo>
                    <a:pt x="138576" y="5095"/>
                    <a:pt x="137594" y="4407"/>
                    <a:pt x="136425" y="4407"/>
                  </a:cubicBezTo>
                  <a:cubicBezTo>
                    <a:pt x="135880" y="4407"/>
                    <a:pt x="135295" y="4556"/>
                    <a:pt x="134653" y="4899"/>
                  </a:cubicBezTo>
                  <a:cubicBezTo>
                    <a:pt x="132598" y="5636"/>
                    <a:pt x="131348" y="5207"/>
                    <a:pt x="130114" y="7263"/>
                  </a:cubicBezTo>
                  <a:cubicBezTo>
                    <a:pt x="128881" y="7691"/>
                    <a:pt x="127665" y="9626"/>
                    <a:pt x="125713" y="9712"/>
                  </a:cubicBezTo>
                  <a:cubicBezTo>
                    <a:pt x="125376" y="9663"/>
                    <a:pt x="125040" y="9649"/>
                    <a:pt x="124703" y="9649"/>
                  </a:cubicBezTo>
                  <a:cubicBezTo>
                    <a:pt x="124240" y="9649"/>
                    <a:pt x="123776" y="9676"/>
                    <a:pt x="123314" y="9676"/>
                  </a:cubicBezTo>
                  <a:cubicBezTo>
                    <a:pt x="122695" y="9676"/>
                    <a:pt x="122079" y="9628"/>
                    <a:pt x="121465" y="9404"/>
                  </a:cubicBezTo>
                  <a:cubicBezTo>
                    <a:pt x="121127" y="9589"/>
                    <a:pt x="120789" y="9669"/>
                    <a:pt x="120451" y="9669"/>
                  </a:cubicBezTo>
                  <a:cubicBezTo>
                    <a:pt x="119386" y="9669"/>
                    <a:pt x="118322" y="8870"/>
                    <a:pt x="117269" y="8051"/>
                  </a:cubicBezTo>
                  <a:cubicBezTo>
                    <a:pt x="116306" y="7111"/>
                    <a:pt x="115350" y="6873"/>
                    <a:pt x="114403" y="6873"/>
                  </a:cubicBezTo>
                  <a:cubicBezTo>
                    <a:pt x="113987" y="6873"/>
                    <a:pt x="113572" y="6919"/>
                    <a:pt x="113159" y="6972"/>
                  </a:cubicBezTo>
                  <a:cubicBezTo>
                    <a:pt x="112428" y="6991"/>
                    <a:pt x="111686" y="7113"/>
                    <a:pt x="110936" y="7113"/>
                  </a:cubicBezTo>
                  <a:cubicBezTo>
                    <a:pt x="110351" y="7113"/>
                    <a:pt x="109761" y="7038"/>
                    <a:pt x="109168" y="6783"/>
                  </a:cubicBezTo>
                  <a:cubicBezTo>
                    <a:pt x="108894" y="6984"/>
                    <a:pt x="108620" y="7058"/>
                    <a:pt x="108345" y="7058"/>
                  </a:cubicBezTo>
                  <a:cubicBezTo>
                    <a:pt x="107573" y="7058"/>
                    <a:pt x="106797" y="6473"/>
                    <a:pt x="106024" y="6473"/>
                  </a:cubicBezTo>
                  <a:cubicBezTo>
                    <a:pt x="105713" y="6473"/>
                    <a:pt x="105402" y="6568"/>
                    <a:pt x="105092" y="6834"/>
                  </a:cubicBezTo>
                  <a:cubicBezTo>
                    <a:pt x="104918" y="6874"/>
                    <a:pt x="104744" y="6890"/>
                    <a:pt x="104571" y="6890"/>
                  </a:cubicBezTo>
                  <a:cubicBezTo>
                    <a:pt x="103724" y="6890"/>
                    <a:pt x="102884" y="6502"/>
                    <a:pt x="102051" y="6502"/>
                  </a:cubicBezTo>
                  <a:cubicBezTo>
                    <a:pt x="101710" y="6502"/>
                    <a:pt x="101371" y="6567"/>
                    <a:pt x="101033" y="6749"/>
                  </a:cubicBezTo>
                  <a:cubicBezTo>
                    <a:pt x="99435" y="6432"/>
                    <a:pt x="97859" y="6060"/>
                    <a:pt x="96297" y="6060"/>
                  </a:cubicBezTo>
                  <a:cubicBezTo>
                    <a:pt x="95917" y="6060"/>
                    <a:pt x="95537" y="6082"/>
                    <a:pt x="95158" y="6132"/>
                  </a:cubicBezTo>
                  <a:cubicBezTo>
                    <a:pt x="94992" y="6157"/>
                    <a:pt x="94827" y="6168"/>
                    <a:pt x="94661" y="6168"/>
                  </a:cubicBezTo>
                  <a:cubicBezTo>
                    <a:pt x="93144" y="6168"/>
                    <a:pt x="91637" y="5225"/>
                    <a:pt x="90132" y="5225"/>
                  </a:cubicBezTo>
                  <a:cubicBezTo>
                    <a:pt x="89883" y="5225"/>
                    <a:pt x="89635" y="5250"/>
                    <a:pt x="89386" y="5310"/>
                  </a:cubicBezTo>
                  <a:cubicBezTo>
                    <a:pt x="87485" y="4591"/>
                    <a:pt x="85584" y="4831"/>
                    <a:pt x="83666" y="4454"/>
                  </a:cubicBezTo>
                  <a:cubicBezTo>
                    <a:pt x="83136" y="4477"/>
                    <a:pt x="82606" y="4499"/>
                    <a:pt x="82075" y="4499"/>
                  </a:cubicBezTo>
                  <a:cubicBezTo>
                    <a:pt x="80685" y="4499"/>
                    <a:pt x="79290" y="4354"/>
                    <a:pt x="77877" y="3734"/>
                  </a:cubicBezTo>
                  <a:cubicBezTo>
                    <a:pt x="77271" y="4340"/>
                    <a:pt x="76669" y="4555"/>
                    <a:pt x="76070" y="4555"/>
                  </a:cubicBezTo>
                  <a:cubicBezTo>
                    <a:pt x="74771" y="4555"/>
                    <a:pt x="73485" y="3546"/>
                    <a:pt x="72208" y="3323"/>
                  </a:cubicBezTo>
                  <a:cubicBezTo>
                    <a:pt x="71343" y="2665"/>
                    <a:pt x="70479" y="2503"/>
                    <a:pt x="69614" y="2503"/>
                  </a:cubicBezTo>
                  <a:cubicBezTo>
                    <a:pt x="68772" y="2503"/>
                    <a:pt x="67929" y="2657"/>
                    <a:pt x="67086" y="2657"/>
                  </a:cubicBezTo>
                  <a:cubicBezTo>
                    <a:pt x="66926" y="2657"/>
                    <a:pt x="66767" y="2652"/>
                    <a:pt x="66607" y="2638"/>
                  </a:cubicBezTo>
                  <a:cubicBezTo>
                    <a:pt x="65203" y="1782"/>
                    <a:pt x="63798" y="2330"/>
                    <a:pt x="62377" y="1645"/>
                  </a:cubicBezTo>
                  <a:cubicBezTo>
                    <a:pt x="61683" y="1988"/>
                    <a:pt x="60986" y="2318"/>
                    <a:pt x="60282" y="2318"/>
                  </a:cubicBezTo>
                  <a:cubicBezTo>
                    <a:pt x="59544" y="2318"/>
                    <a:pt x="58798" y="1954"/>
                    <a:pt x="58044" y="857"/>
                  </a:cubicBezTo>
                  <a:cubicBezTo>
                    <a:pt x="57571" y="1061"/>
                    <a:pt x="57097" y="1131"/>
                    <a:pt x="56621" y="1131"/>
                  </a:cubicBezTo>
                  <a:cubicBezTo>
                    <a:pt x="55577" y="1131"/>
                    <a:pt x="54524" y="794"/>
                    <a:pt x="53470" y="794"/>
                  </a:cubicBezTo>
                  <a:cubicBezTo>
                    <a:pt x="53105" y="794"/>
                    <a:pt x="52740" y="834"/>
                    <a:pt x="52375" y="943"/>
                  </a:cubicBezTo>
                  <a:cubicBezTo>
                    <a:pt x="51759" y="826"/>
                    <a:pt x="51141" y="762"/>
                    <a:pt x="50522" y="762"/>
                  </a:cubicBezTo>
                  <a:cubicBezTo>
                    <a:pt x="49232" y="762"/>
                    <a:pt x="47939" y="1042"/>
                    <a:pt x="46654" y="1713"/>
                  </a:cubicBezTo>
                  <a:cubicBezTo>
                    <a:pt x="44753" y="2433"/>
                    <a:pt x="42869" y="2142"/>
                    <a:pt x="41002" y="2433"/>
                  </a:cubicBezTo>
                  <a:cubicBezTo>
                    <a:pt x="40389" y="2062"/>
                    <a:pt x="39777" y="1927"/>
                    <a:pt x="39167" y="1927"/>
                  </a:cubicBezTo>
                  <a:cubicBezTo>
                    <a:pt x="37834" y="1927"/>
                    <a:pt x="36507" y="2569"/>
                    <a:pt x="35179" y="2793"/>
                  </a:cubicBezTo>
                  <a:cubicBezTo>
                    <a:pt x="34585" y="2603"/>
                    <a:pt x="33991" y="2533"/>
                    <a:pt x="33397" y="2533"/>
                  </a:cubicBezTo>
                  <a:cubicBezTo>
                    <a:pt x="32056" y="2533"/>
                    <a:pt x="30714" y="2890"/>
                    <a:pt x="29373" y="3032"/>
                  </a:cubicBezTo>
                  <a:cubicBezTo>
                    <a:pt x="28882" y="3282"/>
                    <a:pt x="28392" y="3368"/>
                    <a:pt x="27902" y="3368"/>
                  </a:cubicBezTo>
                  <a:cubicBezTo>
                    <a:pt x="26811" y="3368"/>
                    <a:pt x="25721" y="2941"/>
                    <a:pt x="24624" y="2941"/>
                  </a:cubicBezTo>
                  <a:cubicBezTo>
                    <a:pt x="24256" y="2941"/>
                    <a:pt x="23886" y="2989"/>
                    <a:pt x="23515" y="3118"/>
                  </a:cubicBezTo>
                  <a:cubicBezTo>
                    <a:pt x="22605" y="3326"/>
                    <a:pt x="21716" y="3499"/>
                    <a:pt x="20841" y="3499"/>
                  </a:cubicBezTo>
                  <a:cubicBezTo>
                    <a:pt x="19987" y="3499"/>
                    <a:pt x="19146" y="3335"/>
                    <a:pt x="18309" y="2878"/>
                  </a:cubicBezTo>
                  <a:cubicBezTo>
                    <a:pt x="16961" y="2851"/>
                    <a:pt x="15623" y="2171"/>
                    <a:pt x="14280" y="2171"/>
                  </a:cubicBezTo>
                  <a:cubicBezTo>
                    <a:pt x="13950" y="2171"/>
                    <a:pt x="13621" y="2212"/>
                    <a:pt x="13291" y="2313"/>
                  </a:cubicBezTo>
                  <a:cubicBezTo>
                    <a:pt x="12444" y="1493"/>
                    <a:pt x="11589" y="1259"/>
                    <a:pt x="10725" y="1259"/>
                  </a:cubicBezTo>
                  <a:cubicBezTo>
                    <a:pt x="9893" y="1259"/>
                    <a:pt x="9053" y="1476"/>
                    <a:pt x="8204" y="1594"/>
                  </a:cubicBezTo>
                  <a:cubicBezTo>
                    <a:pt x="7847" y="1359"/>
                    <a:pt x="7477" y="1305"/>
                    <a:pt x="7098" y="1305"/>
                  </a:cubicBezTo>
                  <a:cubicBezTo>
                    <a:pt x="6770" y="1305"/>
                    <a:pt x="6434" y="1346"/>
                    <a:pt x="6094" y="1346"/>
                  </a:cubicBezTo>
                  <a:cubicBezTo>
                    <a:pt x="5622" y="1346"/>
                    <a:pt x="5142" y="1267"/>
                    <a:pt x="4659" y="891"/>
                  </a:cubicBezTo>
                  <a:cubicBezTo>
                    <a:pt x="4488" y="827"/>
                    <a:pt x="4318" y="801"/>
                    <a:pt x="4147" y="801"/>
                  </a:cubicBezTo>
                  <a:cubicBezTo>
                    <a:pt x="3519" y="801"/>
                    <a:pt x="2890" y="1147"/>
                    <a:pt x="2278" y="1147"/>
                  </a:cubicBezTo>
                  <a:cubicBezTo>
                    <a:pt x="1869" y="1147"/>
                    <a:pt x="1468" y="993"/>
                    <a:pt x="1079" y="480"/>
                  </a:cubicBezTo>
                  <a:cubicBezTo>
                    <a:pt x="736" y="343"/>
                    <a:pt x="377" y="258"/>
                    <a:pt x="0" y="241"/>
                  </a:cubicBezTo>
                  <a:lnTo>
                    <a:pt x="0" y="76096"/>
                  </a:lnTo>
                  <a:lnTo>
                    <a:pt x="256906" y="76096"/>
                  </a:lnTo>
                  <a:lnTo>
                    <a:pt x="256906" y="2176"/>
                  </a:lnTo>
                  <a:cubicBezTo>
                    <a:pt x="256049" y="2005"/>
                    <a:pt x="255175" y="1772"/>
                    <a:pt x="254283" y="1772"/>
                  </a:cubicBezTo>
                  <a:cubicBezTo>
                    <a:pt x="253927" y="1772"/>
                    <a:pt x="253568" y="1809"/>
                    <a:pt x="253207" y="1902"/>
                  </a:cubicBezTo>
                  <a:cubicBezTo>
                    <a:pt x="250946" y="2022"/>
                    <a:pt x="248599" y="2073"/>
                    <a:pt x="246339" y="2296"/>
                  </a:cubicBezTo>
                  <a:cubicBezTo>
                    <a:pt x="245055" y="3087"/>
                    <a:pt x="243799" y="3411"/>
                    <a:pt x="242597" y="3411"/>
                  </a:cubicBezTo>
                  <a:cubicBezTo>
                    <a:pt x="241666" y="3411"/>
                    <a:pt x="240768" y="3217"/>
                    <a:pt x="239916" y="2895"/>
                  </a:cubicBezTo>
                  <a:cubicBezTo>
                    <a:pt x="239311" y="2744"/>
                    <a:pt x="238762" y="2669"/>
                    <a:pt x="238248" y="2669"/>
                  </a:cubicBezTo>
                  <a:cubicBezTo>
                    <a:pt x="237365" y="2669"/>
                    <a:pt x="236585" y="2890"/>
                    <a:pt x="235806" y="3323"/>
                  </a:cubicBezTo>
                  <a:cubicBezTo>
                    <a:pt x="235483" y="3623"/>
                    <a:pt x="235162" y="3734"/>
                    <a:pt x="234835" y="3734"/>
                  </a:cubicBezTo>
                  <a:cubicBezTo>
                    <a:pt x="233929" y="3734"/>
                    <a:pt x="232978" y="2882"/>
                    <a:pt x="231832" y="2844"/>
                  </a:cubicBezTo>
                  <a:cubicBezTo>
                    <a:pt x="230848" y="1850"/>
                    <a:pt x="230111" y="1686"/>
                    <a:pt x="229466" y="1686"/>
                  </a:cubicBezTo>
                  <a:cubicBezTo>
                    <a:pt x="229149" y="1686"/>
                    <a:pt x="228854" y="1725"/>
                    <a:pt x="228563" y="1725"/>
                  </a:cubicBezTo>
                  <a:cubicBezTo>
                    <a:pt x="228436" y="1725"/>
                    <a:pt x="228311" y="1718"/>
                    <a:pt x="228184" y="1696"/>
                  </a:cubicBezTo>
                  <a:cubicBezTo>
                    <a:pt x="227623" y="1554"/>
                    <a:pt x="227051" y="1416"/>
                    <a:pt x="226336" y="1416"/>
                  </a:cubicBezTo>
                  <a:cubicBezTo>
                    <a:pt x="225764" y="1416"/>
                    <a:pt x="225101" y="1504"/>
                    <a:pt x="224279" y="1748"/>
                  </a:cubicBezTo>
                  <a:cubicBezTo>
                    <a:pt x="223776" y="2216"/>
                    <a:pt x="223330" y="2371"/>
                    <a:pt x="222926" y="2371"/>
                  </a:cubicBezTo>
                  <a:cubicBezTo>
                    <a:pt x="222129" y="2371"/>
                    <a:pt x="221494" y="1766"/>
                    <a:pt x="220906" y="1766"/>
                  </a:cubicBezTo>
                  <a:cubicBezTo>
                    <a:pt x="220625" y="1766"/>
                    <a:pt x="220355" y="1905"/>
                    <a:pt x="220083" y="2313"/>
                  </a:cubicBezTo>
                  <a:cubicBezTo>
                    <a:pt x="219628" y="1620"/>
                    <a:pt x="219173" y="1458"/>
                    <a:pt x="218661" y="1458"/>
                  </a:cubicBezTo>
                  <a:cubicBezTo>
                    <a:pt x="218211" y="1458"/>
                    <a:pt x="217717" y="1583"/>
                    <a:pt x="217141" y="1583"/>
                  </a:cubicBezTo>
                  <a:cubicBezTo>
                    <a:pt x="216720" y="1583"/>
                    <a:pt x="216256" y="1516"/>
                    <a:pt x="215733" y="1285"/>
                  </a:cubicBezTo>
                  <a:cubicBezTo>
                    <a:pt x="215147" y="1119"/>
                    <a:pt x="214613" y="1096"/>
                    <a:pt x="214115" y="1096"/>
                  </a:cubicBezTo>
                  <a:cubicBezTo>
                    <a:pt x="213922" y="1096"/>
                    <a:pt x="213735" y="1100"/>
                    <a:pt x="213552" y="1100"/>
                  </a:cubicBezTo>
                  <a:cubicBezTo>
                    <a:pt x="212644" y="1100"/>
                    <a:pt x="211845" y="1015"/>
                    <a:pt x="21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593750" y="3594600"/>
              <a:ext cx="6422675" cy="1880150"/>
            </a:xfrm>
            <a:custGeom>
              <a:avLst/>
              <a:gdLst/>
              <a:ahLst/>
              <a:cxnLst/>
              <a:rect l="l" t="t" r="r" b="b"/>
              <a:pathLst>
                <a:path w="256907" h="75206" extrusionOk="0">
                  <a:moveTo>
                    <a:pt x="0" y="0"/>
                  </a:moveTo>
                  <a:lnTo>
                    <a:pt x="0" y="75205"/>
                  </a:lnTo>
                  <a:lnTo>
                    <a:pt x="256906" y="75205"/>
                  </a:lnTo>
                  <a:lnTo>
                    <a:pt x="256906" y="4847"/>
                  </a:lnTo>
                  <a:cubicBezTo>
                    <a:pt x="256254" y="4634"/>
                    <a:pt x="255344" y="4568"/>
                    <a:pt x="254743" y="4568"/>
                  </a:cubicBezTo>
                  <a:cubicBezTo>
                    <a:pt x="254523" y="4568"/>
                    <a:pt x="254344" y="4577"/>
                    <a:pt x="254234" y="4590"/>
                  </a:cubicBezTo>
                  <a:cubicBezTo>
                    <a:pt x="253720" y="4625"/>
                    <a:pt x="250775" y="4710"/>
                    <a:pt x="250038" y="4710"/>
                  </a:cubicBezTo>
                  <a:cubicBezTo>
                    <a:pt x="249319" y="4710"/>
                    <a:pt x="247692" y="3922"/>
                    <a:pt x="247418" y="3905"/>
                  </a:cubicBezTo>
                  <a:cubicBezTo>
                    <a:pt x="247161" y="3888"/>
                    <a:pt x="241252" y="3734"/>
                    <a:pt x="241252" y="3734"/>
                  </a:cubicBezTo>
                  <a:lnTo>
                    <a:pt x="239385" y="3135"/>
                  </a:lnTo>
                  <a:lnTo>
                    <a:pt x="235446" y="3648"/>
                  </a:lnTo>
                  <a:lnTo>
                    <a:pt x="234161" y="3648"/>
                  </a:lnTo>
                  <a:lnTo>
                    <a:pt x="230804" y="3220"/>
                  </a:lnTo>
                  <a:lnTo>
                    <a:pt x="228783" y="3563"/>
                  </a:lnTo>
                  <a:lnTo>
                    <a:pt x="224759" y="3186"/>
                  </a:lnTo>
                  <a:lnTo>
                    <a:pt x="220477" y="2706"/>
                  </a:lnTo>
                  <a:lnTo>
                    <a:pt x="218524" y="3186"/>
                  </a:lnTo>
                  <a:cubicBezTo>
                    <a:pt x="218524" y="3186"/>
                    <a:pt x="216418" y="3357"/>
                    <a:pt x="215870" y="3477"/>
                  </a:cubicBezTo>
                  <a:cubicBezTo>
                    <a:pt x="215339" y="3580"/>
                    <a:pt x="210714" y="3854"/>
                    <a:pt x="210714" y="3854"/>
                  </a:cubicBezTo>
                  <a:lnTo>
                    <a:pt x="205234" y="3905"/>
                  </a:lnTo>
                  <a:cubicBezTo>
                    <a:pt x="204874" y="4248"/>
                    <a:pt x="204480" y="4539"/>
                    <a:pt x="204069" y="4796"/>
                  </a:cubicBezTo>
                  <a:cubicBezTo>
                    <a:pt x="203641" y="5019"/>
                    <a:pt x="203709" y="5327"/>
                    <a:pt x="203709" y="5327"/>
                  </a:cubicBezTo>
                  <a:lnTo>
                    <a:pt x="193159" y="6971"/>
                  </a:lnTo>
                  <a:lnTo>
                    <a:pt x="188586" y="6748"/>
                  </a:lnTo>
                  <a:lnTo>
                    <a:pt x="186480" y="6663"/>
                  </a:lnTo>
                  <a:lnTo>
                    <a:pt x="184048" y="7057"/>
                  </a:lnTo>
                  <a:lnTo>
                    <a:pt x="181376" y="7194"/>
                  </a:lnTo>
                  <a:lnTo>
                    <a:pt x="179646" y="6543"/>
                  </a:lnTo>
                  <a:lnTo>
                    <a:pt x="174251" y="6406"/>
                  </a:lnTo>
                  <a:lnTo>
                    <a:pt x="172452" y="6680"/>
                  </a:lnTo>
                  <a:lnTo>
                    <a:pt x="166304" y="7553"/>
                  </a:lnTo>
                  <a:cubicBezTo>
                    <a:pt x="166304" y="7553"/>
                    <a:pt x="163952" y="7645"/>
                    <a:pt x="162115" y="7645"/>
                  </a:cubicBezTo>
                  <a:cubicBezTo>
                    <a:pt x="161196" y="7645"/>
                    <a:pt x="160406" y="7622"/>
                    <a:pt x="160104" y="7553"/>
                  </a:cubicBezTo>
                  <a:cubicBezTo>
                    <a:pt x="159982" y="7522"/>
                    <a:pt x="159859" y="7507"/>
                    <a:pt x="159738" y="7507"/>
                  </a:cubicBezTo>
                  <a:cubicBezTo>
                    <a:pt x="159330" y="7507"/>
                    <a:pt x="158938" y="7678"/>
                    <a:pt x="158648" y="7982"/>
                  </a:cubicBezTo>
                  <a:lnTo>
                    <a:pt x="148183" y="7793"/>
                  </a:lnTo>
                  <a:lnTo>
                    <a:pt x="143251" y="8273"/>
                  </a:lnTo>
                  <a:lnTo>
                    <a:pt x="139517" y="8478"/>
                  </a:lnTo>
                  <a:lnTo>
                    <a:pt x="136366" y="9335"/>
                  </a:lnTo>
                  <a:lnTo>
                    <a:pt x="133094" y="10157"/>
                  </a:lnTo>
                  <a:lnTo>
                    <a:pt x="131330" y="10362"/>
                  </a:lnTo>
                  <a:lnTo>
                    <a:pt x="124976" y="10499"/>
                  </a:lnTo>
                  <a:lnTo>
                    <a:pt x="120283" y="10037"/>
                  </a:lnTo>
                  <a:lnTo>
                    <a:pt x="116875" y="10071"/>
                  </a:lnTo>
                  <a:lnTo>
                    <a:pt x="113604" y="10328"/>
                  </a:lnTo>
                  <a:lnTo>
                    <a:pt x="108671" y="9848"/>
                  </a:lnTo>
                  <a:cubicBezTo>
                    <a:pt x="108671" y="9848"/>
                    <a:pt x="105160" y="9643"/>
                    <a:pt x="104646" y="9643"/>
                  </a:cubicBezTo>
                  <a:cubicBezTo>
                    <a:pt x="104133" y="9643"/>
                    <a:pt x="98635" y="8512"/>
                    <a:pt x="98635" y="8512"/>
                  </a:cubicBezTo>
                  <a:lnTo>
                    <a:pt x="93873" y="7331"/>
                  </a:lnTo>
                  <a:lnTo>
                    <a:pt x="92127" y="7159"/>
                  </a:lnTo>
                  <a:lnTo>
                    <a:pt x="85944" y="7159"/>
                  </a:lnTo>
                  <a:lnTo>
                    <a:pt x="82450" y="6320"/>
                  </a:lnTo>
                  <a:lnTo>
                    <a:pt x="77877" y="7074"/>
                  </a:lnTo>
                  <a:lnTo>
                    <a:pt x="74417" y="6748"/>
                  </a:lnTo>
                  <a:cubicBezTo>
                    <a:pt x="74417" y="6748"/>
                    <a:pt x="71917" y="6252"/>
                    <a:pt x="70803" y="5789"/>
                  </a:cubicBezTo>
                  <a:cubicBezTo>
                    <a:pt x="70012" y="5468"/>
                    <a:pt x="69059" y="5423"/>
                    <a:pt x="68591" y="5423"/>
                  </a:cubicBezTo>
                  <a:cubicBezTo>
                    <a:pt x="68411" y="5423"/>
                    <a:pt x="68303" y="5430"/>
                    <a:pt x="68303" y="5430"/>
                  </a:cubicBezTo>
                  <a:lnTo>
                    <a:pt x="66693" y="4282"/>
                  </a:lnTo>
                  <a:cubicBezTo>
                    <a:pt x="66693" y="4282"/>
                    <a:pt x="61092" y="3665"/>
                    <a:pt x="60236" y="3357"/>
                  </a:cubicBezTo>
                  <a:cubicBezTo>
                    <a:pt x="59380" y="3049"/>
                    <a:pt x="60510" y="2706"/>
                    <a:pt x="57496" y="2295"/>
                  </a:cubicBezTo>
                  <a:cubicBezTo>
                    <a:pt x="55717" y="2064"/>
                    <a:pt x="54988" y="1975"/>
                    <a:pt x="54353" y="1975"/>
                  </a:cubicBezTo>
                  <a:cubicBezTo>
                    <a:pt x="53906" y="1975"/>
                    <a:pt x="53506" y="2019"/>
                    <a:pt x="52820" y="2090"/>
                  </a:cubicBezTo>
                  <a:cubicBezTo>
                    <a:pt x="51159" y="2244"/>
                    <a:pt x="48110" y="2227"/>
                    <a:pt x="46997" y="2295"/>
                  </a:cubicBezTo>
                  <a:cubicBezTo>
                    <a:pt x="45897" y="2380"/>
                    <a:pt x="41852" y="3083"/>
                    <a:pt x="40518" y="3083"/>
                  </a:cubicBezTo>
                  <a:cubicBezTo>
                    <a:pt x="40502" y="3083"/>
                    <a:pt x="40486" y="3083"/>
                    <a:pt x="40471" y="3083"/>
                  </a:cubicBezTo>
                  <a:cubicBezTo>
                    <a:pt x="40453" y="3083"/>
                    <a:pt x="40434" y="3083"/>
                    <a:pt x="40414" y="3083"/>
                  </a:cubicBezTo>
                  <a:cubicBezTo>
                    <a:pt x="39005" y="3083"/>
                    <a:pt x="33286" y="3666"/>
                    <a:pt x="32644" y="3683"/>
                  </a:cubicBezTo>
                  <a:cubicBezTo>
                    <a:pt x="31993" y="3717"/>
                    <a:pt x="29698" y="4008"/>
                    <a:pt x="28517" y="4470"/>
                  </a:cubicBezTo>
                  <a:cubicBezTo>
                    <a:pt x="28143" y="4615"/>
                    <a:pt x="27498" y="4667"/>
                    <a:pt x="26776" y="4667"/>
                  </a:cubicBezTo>
                  <a:cubicBezTo>
                    <a:pt x="25181" y="4667"/>
                    <a:pt x="23210" y="4411"/>
                    <a:pt x="22950" y="4316"/>
                  </a:cubicBezTo>
                  <a:cubicBezTo>
                    <a:pt x="22556" y="4196"/>
                    <a:pt x="19199" y="4145"/>
                    <a:pt x="18549" y="3837"/>
                  </a:cubicBezTo>
                  <a:cubicBezTo>
                    <a:pt x="18298" y="3725"/>
                    <a:pt x="17948" y="3686"/>
                    <a:pt x="17542" y="3686"/>
                  </a:cubicBezTo>
                  <a:cubicBezTo>
                    <a:pt x="16895" y="3686"/>
                    <a:pt x="16104" y="3784"/>
                    <a:pt x="15346" y="3837"/>
                  </a:cubicBezTo>
                  <a:cubicBezTo>
                    <a:pt x="15261" y="3844"/>
                    <a:pt x="15172" y="3847"/>
                    <a:pt x="15081" y="3847"/>
                  </a:cubicBezTo>
                  <a:cubicBezTo>
                    <a:pt x="13836" y="3847"/>
                    <a:pt x="12126" y="3237"/>
                    <a:pt x="12126" y="3237"/>
                  </a:cubicBezTo>
                  <a:cubicBezTo>
                    <a:pt x="12126" y="3237"/>
                    <a:pt x="9899" y="3015"/>
                    <a:pt x="9112" y="2604"/>
                  </a:cubicBezTo>
                  <a:cubicBezTo>
                    <a:pt x="8324" y="2193"/>
                    <a:pt x="6628" y="2175"/>
                    <a:pt x="3939" y="1679"/>
                  </a:cubicBezTo>
                  <a:cubicBezTo>
                    <a:pt x="1250" y="1182"/>
                    <a:pt x="976" y="583"/>
                    <a:pt x="582" y="189"/>
                  </a:cubicBezTo>
                  <a:cubicBezTo>
                    <a:pt x="411" y="69"/>
                    <a:pt x="206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73032837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8"/>
          <p:cNvSpPr/>
          <p:nvPr/>
        </p:nvSpPr>
        <p:spPr>
          <a:xfrm>
            <a:off x="7763200" y="-81867"/>
            <a:ext cx="4428800" cy="710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64" name="Google Shape;264;p18"/>
          <p:cNvSpPr txBox="1">
            <a:spLocks noGrp="1"/>
          </p:cNvSpPr>
          <p:nvPr>
            <p:ph type="subTitle" idx="1"/>
          </p:nvPr>
        </p:nvSpPr>
        <p:spPr>
          <a:xfrm>
            <a:off x="7239200" y="2931233"/>
            <a:ext cx="3604800" cy="1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5" name="Google Shape;265;p18"/>
          <p:cNvSpPr txBox="1">
            <a:spLocks noGrp="1"/>
          </p:cNvSpPr>
          <p:nvPr>
            <p:ph type="subTitle" idx="2"/>
          </p:nvPr>
        </p:nvSpPr>
        <p:spPr>
          <a:xfrm>
            <a:off x="7901600" y="2482767"/>
            <a:ext cx="228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6" name="Google Shape;266;p18"/>
          <p:cNvSpPr txBox="1">
            <a:spLocks noGrp="1"/>
          </p:cNvSpPr>
          <p:nvPr>
            <p:ph type="subTitle" idx="3"/>
          </p:nvPr>
        </p:nvSpPr>
        <p:spPr>
          <a:xfrm>
            <a:off x="1348000" y="2931233"/>
            <a:ext cx="3604800" cy="1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7" name="Google Shape;267;p18"/>
          <p:cNvSpPr txBox="1">
            <a:spLocks noGrp="1"/>
          </p:cNvSpPr>
          <p:nvPr>
            <p:ph type="subTitle" idx="4"/>
          </p:nvPr>
        </p:nvSpPr>
        <p:spPr>
          <a:xfrm>
            <a:off x="2010487" y="2482767"/>
            <a:ext cx="228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268" name="Google Shape;268;p18"/>
          <p:cNvGrpSpPr/>
          <p:nvPr/>
        </p:nvGrpSpPr>
        <p:grpSpPr>
          <a:xfrm rot="-5400000">
            <a:off x="3180744" y="2337726"/>
            <a:ext cx="7107760" cy="2268549"/>
            <a:chOff x="593750" y="238125"/>
            <a:chExt cx="6422675" cy="2049894"/>
          </a:xfrm>
        </p:grpSpPr>
        <p:sp>
          <p:nvSpPr>
            <p:cNvPr id="269" name="Google Shape;269;p18"/>
            <p:cNvSpPr/>
            <p:nvPr/>
          </p:nvSpPr>
          <p:spPr>
            <a:xfrm>
              <a:off x="593750" y="238125"/>
              <a:ext cx="6422675" cy="1902400"/>
            </a:xfrm>
            <a:custGeom>
              <a:avLst/>
              <a:gdLst/>
              <a:ahLst/>
              <a:cxnLst/>
              <a:rect l="l" t="t" r="r" b="b"/>
              <a:pathLst>
                <a:path w="256907" h="76096" extrusionOk="0">
                  <a:moveTo>
                    <a:pt x="211040" y="0"/>
                  </a:moveTo>
                  <a:cubicBezTo>
                    <a:pt x="210846" y="17"/>
                    <a:pt x="210653" y="22"/>
                    <a:pt x="210458" y="22"/>
                  </a:cubicBezTo>
                  <a:cubicBezTo>
                    <a:pt x="210159" y="22"/>
                    <a:pt x="209856" y="10"/>
                    <a:pt x="209545" y="10"/>
                  </a:cubicBezTo>
                  <a:cubicBezTo>
                    <a:pt x="208605" y="10"/>
                    <a:pt x="207587" y="119"/>
                    <a:pt x="206347" y="993"/>
                  </a:cubicBezTo>
                  <a:cubicBezTo>
                    <a:pt x="206246" y="976"/>
                    <a:pt x="206148" y="967"/>
                    <a:pt x="206051" y="967"/>
                  </a:cubicBezTo>
                  <a:cubicBezTo>
                    <a:pt x="204658" y="967"/>
                    <a:pt x="203595" y="2694"/>
                    <a:pt x="202442" y="3014"/>
                  </a:cubicBezTo>
                  <a:cubicBezTo>
                    <a:pt x="202001" y="3633"/>
                    <a:pt x="201546" y="3776"/>
                    <a:pt x="201056" y="3776"/>
                  </a:cubicBezTo>
                  <a:cubicBezTo>
                    <a:pt x="200634" y="3776"/>
                    <a:pt x="200185" y="3670"/>
                    <a:pt x="199696" y="3670"/>
                  </a:cubicBezTo>
                  <a:cubicBezTo>
                    <a:pt x="199164" y="3670"/>
                    <a:pt x="198584" y="3795"/>
                    <a:pt x="197938" y="4316"/>
                  </a:cubicBezTo>
                  <a:cubicBezTo>
                    <a:pt x="197418" y="4037"/>
                    <a:pt x="196897" y="3939"/>
                    <a:pt x="196378" y="3939"/>
                  </a:cubicBezTo>
                  <a:cubicBezTo>
                    <a:pt x="195495" y="3939"/>
                    <a:pt x="194615" y="4223"/>
                    <a:pt x="193741" y="4385"/>
                  </a:cubicBezTo>
                  <a:cubicBezTo>
                    <a:pt x="192747" y="4311"/>
                    <a:pt x="191762" y="3745"/>
                    <a:pt x="190779" y="3745"/>
                  </a:cubicBezTo>
                  <a:cubicBezTo>
                    <a:pt x="190391" y="3745"/>
                    <a:pt x="190002" y="3833"/>
                    <a:pt x="189614" y="4076"/>
                  </a:cubicBezTo>
                  <a:cubicBezTo>
                    <a:pt x="188713" y="3997"/>
                    <a:pt x="187805" y="3778"/>
                    <a:pt x="186899" y="3778"/>
                  </a:cubicBezTo>
                  <a:cubicBezTo>
                    <a:pt x="186427" y="3778"/>
                    <a:pt x="185956" y="3838"/>
                    <a:pt x="185486" y="4008"/>
                  </a:cubicBezTo>
                  <a:cubicBezTo>
                    <a:pt x="185295" y="3950"/>
                    <a:pt x="185103" y="3925"/>
                    <a:pt x="184910" y="3925"/>
                  </a:cubicBezTo>
                  <a:cubicBezTo>
                    <a:pt x="183651" y="3925"/>
                    <a:pt x="182355" y="4984"/>
                    <a:pt x="181051" y="4984"/>
                  </a:cubicBezTo>
                  <a:cubicBezTo>
                    <a:pt x="180708" y="4984"/>
                    <a:pt x="180365" y="4911"/>
                    <a:pt x="180023" y="4727"/>
                  </a:cubicBezTo>
                  <a:cubicBezTo>
                    <a:pt x="178190" y="4813"/>
                    <a:pt x="176357" y="5104"/>
                    <a:pt x="174576" y="5601"/>
                  </a:cubicBezTo>
                  <a:cubicBezTo>
                    <a:pt x="173926" y="5324"/>
                    <a:pt x="173280" y="5226"/>
                    <a:pt x="172636" y="5226"/>
                  </a:cubicBezTo>
                  <a:cubicBezTo>
                    <a:pt x="171090" y="5226"/>
                    <a:pt x="169562" y="5789"/>
                    <a:pt x="168051" y="5789"/>
                  </a:cubicBezTo>
                  <a:cubicBezTo>
                    <a:pt x="167075" y="5789"/>
                    <a:pt x="166105" y="5856"/>
                    <a:pt x="165135" y="5856"/>
                  </a:cubicBezTo>
                  <a:cubicBezTo>
                    <a:pt x="163961" y="5856"/>
                    <a:pt x="162785" y="5758"/>
                    <a:pt x="161594" y="5327"/>
                  </a:cubicBezTo>
                  <a:cubicBezTo>
                    <a:pt x="161112" y="5404"/>
                    <a:pt x="160628" y="5432"/>
                    <a:pt x="160142" y="5432"/>
                  </a:cubicBezTo>
                  <a:cubicBezTo>
                    <a:pt x="158768" y="5432"/>
                    <a:pt x="157379" y="5204"/>
                    <a:pt x="155969" y="5204"/>
                  </a:cubicBezTo>
                  <a:cubicBezTo>
                    <a:pt x="155664" y="5204"/>
                    <a:pt x="155358" y="5215"/>
                    <a:pt x="155051" y="5241"/>
                  </a:cubicBezTo>
                  <a:cubicBezTo>
                    <a:pt x="154768" y="5153"/>
                    <a:pt x="154480" y="5118"/>
                    <a:pt x="154190" y="5118"/>
                  </a:cubicBezTo>
                  <a:cubicBezTo>
                    <a:pt x="153411" y="5118"/>
                    <a:pt x="152613" y="5364"/>
                    <a:pt x="151814" y="5464"/>
                  </a:cubicBezTo>
                  <a:cubicBezTo>
                    <a:pt x="151042" y="5647"/>
                    <a:pt x="150270" y="6226"/>
                    <a:pt x="149529" y="6226"/>
                  </a:cubicBezTo>
                  <a:cubicBezTo>
                    <a:pt x="149234" y="6226"/>
                    <a:pt x="148945" y="6135"/>
                    <a:pt x="148663" y="5892"/>
                  </a:cubicBezTo>
                  <a:cubicBezTo>
                    <a:pt x="148507" y="5693"/>
                    <a:pt x="148347" y="5615"/>
                    <a:pt x="148184" y="5615"/>
                  </a:cubicBezTo>
                  <a:cubicBezTo>
                    <a:pt x="147628" y="5615"/>
                    <a:pt x="147032" y="6521"/>
                    <a:pt x="146436" y="6680"/>
                  </a:cubicBezTo>
                  <a:cubicBezTo>
                    <a:pt x="146142" y="6987"/>
                    <a:pt x="145848" y="7050"/>
                    <a:pt x="145560" y="7050"/>
                  </a:cubicBezTo>
                  <a:cubicBezTo>
                    <a:pt x="145362" y="7050"/>
                    <a:pt x="145168" y="7020"/>
                    <a:pt x="144979" y="7020"/>
                  </a:cubicBezTo>
                  <a:cubicBezTo>
                    <a:pt x="144723" y="7020"/>
                    <a:pt x="144476" y="7074"/>
                    <a:pt x="144244" y="7330"/>
                  </a:cubicBezTo>
                  <a:cubicBezTo>
                    <a:pt x="142696" y="6982"/>
                    <a:pt x="141500" y="5804"/>
                    <a:pt x="140342" y="5804"/>
                  </a:cubicBezTo>
                  <a:cubicBezTo>
                    <a:pt x="140078" y="5804"/>
                    <a:pt x="139815" y="5865"/>
                    <a:pt x="139551" y="6012"/>
                  </a:cubicBezTo>
                  <a:cubicBezTo>
                    <a:pt x="138593" y="5077"/>
                    <a:pt x="137611" y="4389"/>
                    <a:pt x="136442" y="4389"/>
                  </a:cubicBezTo>
                  <a:cubicBezTo>
                    <a:pt x="135897" y="4389"/>
                    <a:pt x="135312" y="4538"/>
                    <a:pt x="134670" y="4881"/>
                  </a:cubicBezTo>
                  <a:cubicBezTo>
                    <a:pt x="132615" y="5618"/>
                    <a:pt x="131365" y="5190"/>
                    <a:pt x="130131" y="7245"/>
                  </a:cubicBezTo>
                  <a:cubicBezTo>
                    <a:pt x="128881" y="7656"/>
                    <a:pt x="127682" y="9608"/>
                    <a:pt x="125713" y="9711"/>
                  </a:cubicBezTo>
                  <a:cubicBezTo>
                    <a:pt x="125376" y="9662"/>
                    <a:pt x="125041" y="9648"/>
                    <a:pt x="124706" y="9648"/>
                  </a:cubicBezTo>
                  <a:cubicBezTo>
                    <a:pt x="124243" y="9648"/>
                    <a:pt x="123782" y="9675"/>
                    <a:pt x="123321" y="9675"/>
                  </a:cubicBezTo>
                  <a:cubicBezTo>
                    <a:pt x="122704" y="9675"/>
                    <a:pt x="122086" y="9627"/>
                    <a:pt x="121465" y="9403"/>
                  </a:cubicBezTo>
                  <a:cubicBezTo>
                    <a:pt x="121130" y="9583"/>
                    <a:pt x="120794" y="9661"/>
                    <a:pt x="120458" y="9661"/>
                  </a:cubicBezTo>
                  <a:cubicBezTo>
                    <a:pt x="119390" y="9661"/>
                    <a:pt x="118325" y="8867"/>
                    <a:pt x="117269" y="8033"/>
                  </a:cubicBezTo>
                  <a:cubicBezTo>
                    <a:pt x="116308" y="7107"/>
                    <a:pt x="115355" y="6872"/>
                    <a:pt x="114410" y="6872"/>
                  </a:cubicBezTo>
                  <a:cubicBezTo>
                    <a:pt x="113991" y="6872"/>
                    <a:pt x="113574" y="6918"/>
                    <a:pt x="113159" y="6971"/>
                  </a:cubicBezTo>
                  <a:cubicBezTo>
                    <a:pt x="112433" y="6990"/>
                    <a:pt x="111696" y="7105"/>
                    <a:pt x="110952" y="7105"/>
                  </a:cubicBezTo>
                  <a:cubicBezTo>
                    <a:pt x="110362" y="7105"/>
                    <a:pt x="109767" y="7032"/>
                    <a:pt x="109168" y="6782"/>
                  </a:cubicBezTo>
                  <a:cubicBezTo>
                    <a:pt x="108894" y="6983"/>
                    <a:pt x="108620" y="7057"/>
                    <a:pt x="108345" y="7057"/>
                  </a:cubicBezTo>
                  <a:cubicBezTo>
                    <a:pt x="107573" y="7057"/>
                    <a:pt x="106797" y="6472"/>
                    <a:pt x="106024" y="6472"/>
                  </a:cubicBezTo>
                  <a:cubicBezTo>
                    <a:pt x="105713" y="6472"/>
                    <a:pt x="105402" y="6567"/>
                    <a:pt x="105092" y="6834"/>
                  </a:cubicBezTo>
                  <a:cubicBezTo>
                    <a:pt x="104927" y="6869"/>
                    <a:pt x="104762" y="6883"/>
                    <a:pt x="104598" y="6883"/>
                  </a:cubicBezTo>
                  <a:cubicBezTo>
                    <a:pt x="103741" y="6883"/>
                    <a:pt x="102891" y="6484"/>
                    <a:pt x="102048" y="6484"/>
                  </a:cubicBezTo>
                  <a:cubicBezTo>
                    <a:pt x="101709" y="6484"/>
                    <a:pt x="101370" y="6549"/>
                    <a:pt x="101033" y="6731"/>
                  </a:cubicBezTo>
                  <a:cubicBezTo>
                    <a:pt x="99444" y="6416"/>
                    <a:pt x="97878" y="6057"/>
                    <a:pt x="96325" y="6057"/>
                  </a:cubicBezTo>
                  <a:cubicBezTo>
                    <a:pt x="95935" y="6057"/>
                    <a:pt x="95546" y="6080"/>
                    <a:pt x="95158" y="6132"/>
                  </a:cubicBezTo>
                  <a:cubicBezTo>
                    <a:pt x="94992" y="6156"/>
                    <a:pt x="94827" y="6168"/>
                    <a:pt x="94661" y="6168"/>
                  </a:cubicBezTo>
                  <a:cubicBezTo>
                    <a:pt x="93144" y="6168"/>
                    <a:pt x="91637" y="5224"/>
                    <a:pt x="90132" y="5224"/>
                  </a:cubicBezTo>
                  <a:cubicBezTo>
                    <a:pt x="89883" y="5224"/>
                    <a:pt x="89635" y="5250"/>
                    <a:pt x="89386" y="5309"/>
                  </a:cubicBezTo>
                  <a:cubicBezTo>
                    <a:pt x="87485" y="4590"/>
                    <a:pt x="85584" y="4813"/>
                    <a:pt x="83666" y="4453"/>
                  </a:cubicBezTo>
                  <a:cubicBezTo>
                    <a:pt x="83140" y="4477"/>
                    <a:pt x="82615" y="4497"/>
                    <a:pt x="82088" y="4497"/>
                  </a:cubicBezTo>
                  <a:cubicBezTo>
                    <a:pt x="80694" y="4497"/>
                    <a:pt x="79294" y="4351"/>
                    <a:pt x="77877" y="3717"/>
                  </a:cubicBezTo>
                  <a:cubicBezTo>
                    <a:pt x="77268" y="4331"/>
                    <a:pt x="76662" y="4549"/>
                    <a:pt x="76059" y="4549"/>
                  </a:cubicBezTo>
                  <a:cubicBezTo>
                    <a:pt x="74764" y="4549"/>
                    <a:pt x="73482" y="3545"/>
                    <a:pt x="72208" y="3323"/>
                  </a:cubicBezTo>
                  <a:cubicBezTo>
                    <a:pt x="71343" y="2664"/>
                    <a:pt x="70479" y="2502"/>
                    <a:pt x="69614" y="2502"/>
                  </a:cubicBezTo>
                  <a:cubicBezTo>
                    <a:pt x="68772" y="2502"/>
                    <a:pt x="67929" y="2656"/>
                    <a:pt x="67086" y="2656"/>
                  </a:cubicBezTo>
                  <a:cubicBezTo>
                    <a:pt x="66926" y="2656"/>
                    <a:pt x="66767" y="2651"/>
                    <a:pt x="66607" y="2638"/>
                  </a:cubicBezTo>
                  <a:cubicBezTo>
                    <a:pt x="65203" y="1781"/>
                    <a:pt x="63798" y="2329"/>
                    <a:pt x="62377" y="1627"/>
                  </a:cubicBezTo>
                  <a:cubicBezTo>
                    <a:pt x="61681" y="1979"/>
                    <a:pt x="60981" y="2315"/>
                    <a:pt x="60275" y="2315"/>
                  </a:cubicBezTo>
                  <a:cubicBezTo>
                    <a:pt x="59539" y="2315"/>
                    <a:pt x="58796" y="1949"/>
                    <a:pt x="58044" y="856"/>
                  </a:cubicBezTo>
                  <a:cubicBezTo>
                    <a:pt x="57571" y="1060"/>
                    <a:pt x="57097" y="1130"/>
                    <a:pt x="56621" y="1130"/>
                  </a:cubicBezTo>
                  <a:cubicBezTo>
                    <a:pt x="55577" y="1130"/>
                    <a:pt x="54524" y="793"/>
                    <a:pt x="53470" y="793"/>
                  </a:cubicBezTo>
                  <a:cubicBezTo>
                    <a:pt x="53105" y="793"/>
                    <a:pt x="52740" y="833"/>
                    <a:pt x="52375" y="942"/>
                  </a:cubicBezTo>
                  <a:cubicBezTo>
                    <a:pt x="51759" y="825"/>
                    <a:pt x="51141" y="761"/>
                    <a:pt x="50522" y="761"/>
                  </a:cubicBezTo>
                  <a:cubicBezTo>
                    <a:pt x="49232" y="761"/>
                    <a:pt x="47939" y="1041"/>
                    <a:pt x="46654" y="1713"/>
                  </a:cubicBezTo>
                  <a:cubicBezTo>
                    <a:pt x="44753" y="2432"/>
                    <a:pt x="42869" y="2141"/>
                    <a:pt x="41002" y="2432"/>
                  </a:cubicBezTo>
                  <a:cubicBezTo>
                    <a:pt x="40389" y="2061"/>
                    <a:pt x="39777" y="1926"/>
                    <a:pt x="39167" y="1926"/>
                  </a:cubicBezTo>
                  <a:cubicBezTo>
                    <a:pt x="37834" y="1926"/>
                    <a:pt x="36507" y="2569"/>
                    <a:pt x="35179" y="2792"/>
                  </a:cubicBezTo>
                  <a:cubicBezTo>
                    <a:pt x="34585" y="2603"/>
                    <a:pt x="33991" y="2533"/>
                    <a:pt x="33397" y="2533"/>
                  </a:cubicBezTo>
                  <a:cubicBezTo>
                    <a:pt x="32056" y="2533"/>
                    <a:pt x="30714" y="2889"/>
                    <a:pt x="29373" y="3031"/>
                  </a:cubicBezTo>
                  <a:cubicBezTo>
                    <a:pt x="28882" y="3281"/>
                    <a:pt x="28392" y="3368"/>
                    <a:pt x="27902" y="3368"/>
                  </a:cubicBezTo>
                  <a:cubicBezTo>
                    <a:pt x="26811" y="3368"/>
                    <a:pt x="25721" y="2940"/>
                    <a:pt x="24624" y="2940"/>
                  </a:cubicBezTo>
                  <a:cubicBezTo>
                    <a:pt x="24256" y="2940"/>
                    <a:pt x="23886" y="2988"/>
                    <a:pt x="23515" y="3117"/>
                  </a:cubicBezTo>
                  <a:cubicBezTo>
                    <a:pt x="22605" y="3325"/>
                    <a:pt x="21716" y="3498"/>
                    <a:pt x="20841" y="3498"/>
                  </a:cubicBezTo>
                  <a:cubicBezTo>
                    <a:pt x="19987" y="3498"/>
                    <a:pt x="19146" y="3334"/>
                    <a:pt x="18309" y="2877"/>
                  </a:cubicBezTo>
                  <a:cubicBezTo>
                    <a:pt x="16961" y="2850"/>
                    <a:pt x="15623" y="2170"/>
                    <a:pt x="14280" y="2170"/>
                  </a:cubicBezTo>
                  <a:cubicBezTo>
                    <a:pt x="13950" y="2170"/>
                    <a:pt x="13621" y="2211"/>
                    <a:pt x="13291" y="2312"/>
                  </a:cubicBezTo>
                  <a:cubicBezTo>
                    <a:pt x="12444" y="1492"/>
                    <a:pt x="11589" y="1259"/>
                    <a:pt x="10725" y="1259"/>
                  </a:cubicBezTo>
                  <a:cubicBezTo>
                    <a:pt x="9893" y="1259"/>
                    <a:pt x="9053" y="1475"/>
                    <a:pt x="8204" y="1593"/>
                  </a:cubicBezTo>
                  <a:cubicBezTo>
                    <a:pt x="7847" y="1353"/>
                    <a:pt x="7477" y="1297"/>
                    <a:pt x="7097" y="1297"/>
                  </a:cubicBezTo>
                  <a:cubicBezTo>
                    <a:pt x="6763" y="1297"/>
                    <a:pt x="6421" y="1340"/>
                    <a:pt x="6075" y="1340"/>
                  </a:cubicBezTo>
                  <a:cubicBezTo>
                    <a:pt x="5609" y="1340"/>
                    <a:pt x="5135" y="1261"/>
                    <a:pt x="4659" y="891"/>
                  </a:cubicBezTo>
                  <a:cubicBezTo>
                    <a:pt x="4487" y="825"/>
                    <a:pt x="4314" y="800"/>
                    <a:pt x="4142" y="800"/>
                  </a:cubicBezTo>
                  <a:cubicBezTo>
                    <a:pt x="3515" y="800"/>
                    <a:pt x="2888" y="1138"/>
                    <a:pt x="2278" y="1138"/>
                  </a:cubicBezTo>
                  <a:cubicBezTo>
                    <a:pt x="1869" y="1138"/>
                    <a:pt x="1468" y="987"/>
                    <a:pt x="1079" y="480"/>
                  </a:cubicBezTo>
                  <a:cubicBezTo>
                    <a:pt x="736" y="325"/>
                    <a:pt x="377" y="257"/>
                    <a:pt x="0" y="240"/>
                  </a:cubicBezTo>
                  <a:lnTo>
                    <a:pt x="0" y="76096"/>
                  </a:lnTo>
                  <a:lnTo>
                    <a:pt x="256906" y="76096"/>
                  </a:lnTo>
                  <a:lnTo>
                    <a:pt x="256906" y="2158"/>
                  </a:lnTo>
                  <a:cubicBezTo>
                    <a:pt x="256051" y="1999"/>
                    <a:pt x="255179" y="1771"/>
                    <a:pt x="254289" y="1771"/>
                  </a:cubicBezTo>
                  <a:cubicBezTo>
                    <a:pt x="253931" y="1771"/>
                    <a:pt x="253570" y="1808"/>
                    <a:pt x="253207" y="1901"/>
                  </a:cubicBezTo>
                  <a:cubicBezTo>
                    <a:pt x="250946" y="2021"/>
                    <a:pt x="248599" y="2072"/>
                    <a:pt x="246339" y="2295"/>
                  </a:cubicBezTo>
                  <a:cubicBezTo>
                    <a:pt x="245053" y="3078"/>
                    <a:pt x="243794" y="3397"/>
                    <a:pt x="242590" y="3397"/>
                  </a:cubicBezTo>
                  <a:cubicBezTo>
                    <a:pt x="241662" y="3397"/>
                    <a:pt x="240766" y="3208"/>
                    <a:pt x="239916" y="2894"/>
                  </a:cubicBezTo>
                  <a:cubicBezTo>
                    <a:pt x="239303" y="2741"/>
                    <a:pt x="238747" y="2664"/>
                    <a:pt x="238227" y="2664"/>
                  </a:cubicBezTo>
                  <a:cubicBezTo>
                    <a:pt x="237352" y="2664"/>
                    <a:pt x="236579" y="2882"/>
                    <a:pt x="235806" y="3323"/>
                  </a:cubicBezTo>
                  <a:cubicBezTo>
                    <a:pt x="235483" y="3622"/>
                    <a:pt x="235162" y="3733"/>
                    <a:pt x="234835" y="3733"/>
                  </a:cubicBezTo>
                  <a:cubicBezTo>
                    <a:pt x="233929" y="3733"/>
                    <a:pt x="232978" y="2881"/>
                    <a:pt x="231832" y="2843"/>
                  </a:cubicBezTo>
                  <a:cubicBezTo>
                    <a:pt x="230837" y="1838"/>
                    <a:pt x="230095" y="1681"/>
                    <a:pt x="229445" y="1681"/>
                  </a:cubicBezTo>
                  <a:cubicBezTo>
                    <a:pt x="229151" y="1681"/>
                    <a:pt x="228876" y="1713"/>
                    <a:pt x="228605" y="1713"/>
                  </a:cubicBezTo>
                  <a:cubicBezTo>
                    <a:pt x="228464" y="1713"/>
                    <a:pt x="228325" y="1705"/>
                    <a:pt x="228184" y="1678"/>
                  </a:cubicBezTo>
                  <a:cubicBezTo>
                    <a:pt x="227627" y="1546"/>
                    <a:pt x="227059" y="1414"/>
                    <a:pt x="226351" y="1414"/>
                  </a:cubicBezTo>
                  <a:cubicBezTo>
                    <a:pt x="225776" y="1414"/>
                    <a:pt x="225108" y="1501"/>
                    <a:pt x="224279" y="1747"/>
                  </a:cubicBezTo>
                  <a:cubicBezTo>
                    <a:pt x="223777" y="2209"/>
                    <a:pt x="223332" y="2363"/>
                    <a:pt x="222929" y="2363"/>
                  </a:cubicBezTo>
                  <a:cubicBezTo>
                    <a:pt x="222132" y="2363"/>
                    <a:pt x="221498" y="1763"/>
                    <a:pt x="220910" y="1763"/>
                  </a:cubicBezTo>
                  <a:cubicBezTo>
                    <a:pt x="220628" y="1763"/>
                    <a:pt x="220356" y="1902"/>
                    <a:pt x="220083" y="2312"/>
                  </a:cubicBezTo>
                  <a:cubicBezTo>
                    <a:pt x="219628" y="1619"/>
                    <a:pt x="219173" y="1457"/>
                    <a:pt x="218661" y="1457"/>
                  </a:cubicBezTo>
                  <a:cubicBezTo>
                    <a:pt x="218211" y="1457"/>
                    <a:pt x="217717" y="1582"/>
                    <a:pt x="217141" y="1582"/>
                  </a:cubicBezTo>
                  <a:cubicBezTo>
                    <a:pt x="216720" y="1582"/>
                    <a:pt x="216256" y="1516"/>
                    <a:pt x="215733" y="1285"/>
                  </a:cubicBezTo>
                  <a:cubicBezTo>
                    <a:pt x="215147" y="1119"/>
                    <a:pt x="214613" y="1096"/>
                    <a:pt x="214115" y="1096"/>
                  </a:cubicBezTo>
                  <a:cubicBezTo>
                    <a:pt x="213922" y="1096"/>
                    <a:pt x="213735" y="1099"/>
                    <a:pt x="213552" y="1099"/>
                  </a:cubicBezTo>
                  <a:cubicBezTo>
                    <a:pt x="212644" y="1099"/>
                    <a:pt x="211845" y="1014"/>
                    <a:pt x="2110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593750" y="407869"/>
              <a:ext cx="6422675" cy="1880150"/>
            </a:xfrm>
            <a:custGeom>
              <a:avLst/>
              <a:gdLst/>
              <a:ahLst/>
              <a:cxnLst/>
              <a:rect l="l" t="t" r="r" b="b"/>
              <a:pathLst>
                <a:path w="256907" h="75206" extrusionOk="0">
                  <a:moveTo>
                    <a:pt x="0" y="1"/>
                  </a:moveTo>
                  <a:lnTo>
                    <a:pt x="0" y="75206"/>
                  </a:lnTo>
                  <a:lnTo>
                    <a:pt x="256906" y="75206"/>
                  </a:lnTo>
                  <a:lnTo>
                    <a:pt x="256906" y="4847"/>
                  </a:lnTo>
                  <a:cubicBezTo>
                    <a:pt x="256215" y="4622"/>
                    <a:pt x="255236" y="4561"/>
                    <a:pt x="254639" y="4561"/>
                  </a:cubicBezTo>
                  <a:cubicBezTo>
                    <a:pt x="254467" y="4561"/>
                    <a:pt x="254326" y="4566"/>
                    <a:pt x="254234" y="4573"/>
                  </a:cubicBezTo>
                  <a:cubicBezTo>
                    <a:pt x="253766" y="4620"/>
                    <a:pt x="251277" y="4696"/>
                    <a:pt x="250283" y="4696"/>
                  </a:cubicBezTo>
                  <a:cubicBezTo>
                    <a:pt x="250186" y="4696"/>
                    <a:pt x="250103" y="4695"/>
                    <a:pt x="250038" y="4693"/>
                  </a:cubicBezTo>
                  <a:cubicBezTo>
                    <a:pt x="249319" y="4693"/>
                    <a:pt x="247692" y="3923"/>
                    <a:pt x="247418" y="3905"/>
                  </a:cubicBezTo>
                  <a:cubicBezTo>
                    <a:pt x="247161" y="3888"/>
                    <a:pt x="241252" y="3734"/>
                    <a:pt x="241252" y="3734"/>
                  </a:cubicBezTo>
                  <a:lnTo>
                    <a:pt x="239368" y="3135"/>
                  </a:lnTo>
                  <a:lnTo>
                    <a:pt x="235446" y="3666"/>
                  </a:lnTo>
                  <a:lnTo>
                    <a:pt x="234161" y="3666"/>
                  </a:lnTo>
                  <a:lnTo>
                    <a:pt x="230804" y="3238"/>
                  </a:lnTo>
                  <a:lnTo>
                    <a:pt x="228783" y="3563"/>
                  </a:lnTo>
                  <a:lnTo>
                    <a:pt x="224759" y="3203"/>
                  </a:lnTo>
                  <a:lnTo>
                    <a:pt x="220477" y="2707"/>
                  </a:lnTo>
                  <a:lnTo>
                    <a:pt x="218524" y="3203"/>
                  </a:lnTo>
                  <a:cubicBezTo>
                    <a:pt x="218524" y="3203"/>
                    <a:pt x="216401" y="3375"/>
                    <a:pt x="215870" y="3477"/>
                  </a:cubicBezTo>
                  <a:cubicBezTo>
                    <a:pt x="215339" y="3597"/>
                    <a:pt x="210714" y="3854"/>
                    <a:pt x="210714" y="3854"/>
                  </a:cubicBezTo>
                  <a:lnTo>
                    <a:pt x="205234" y="3923"/>
                  </a:lnTo>
                  <a:cubicBezTo>
                    <a:pt x="204874" y="4248"/>
                    <a:pt x="204480" y="4539"/>
                    <a:pt x="204069" y="4813"/>
                  </a:cubicBezTo>
                  <a:cubicBezTo>
                    <a:pt x="203641" y="5019"/>
                    <a:pt x="203709" y="5327"/>
                    <a:pt x="203709" y="5327"/>
                  </a:cubicBezTo>
                  <a:lnTo>
                    <a:pt x="193159" y="6971"/>
                  </a:lnTo>
                  <a:lnTo>
                    <a:pt x="188586" y="6766"/>
                  </a:lnTo>
                  <a:lnTo>
                    <a:pt x="186480" y="6680"/>
                  </a:lnTo>
                  <a:lnTo>
                    <a:pt x="184048" y="7057"/>
                  </a:lnTo>
                  <a:lnTo>
                    <a:pt x="181359" y="7194"/>
                  </a:lnTo>
                  <a:lnTo>
                    <a:pt x="179646" y="6543"/>
                  </a:lnTo>
                  <a:lnTo>
                    <a:pt x="174251" y="6406"/>
                  </a:lnTo>
                  <a:lnTo>
                    <a:pt x="172452" y="6680"/>
                  </a:lnTo>
                  <a:lnTo>
                    <a:pt x="166287" y="7554"/>
                  </a:lnTo>
                  <a:cubicBezTo>
                    <a:pt x="166287" y="7554"/>
                    <a:pt x="163942" y="7645"/>
                    <a:pt x="162105" y="7645"/>
                  </a:cubicBezTo>
                  <a:cubicBezTo>
                    <a:pt x="161187" y="7645"/>
                    <a:pt x="160395" y="7622"/>
                    <a:pt x="160087" y="7554"/>
                  </a:cubicBezTo>
                  <a:cubicBezTo>
                    <a:pt x="159969" y="7522"/>
                    <a:pt x="159848" y="7507"/>
                    <a:pt x="159728" y="7507"/>
                  </a:cubicBezTo>
                  <a:cubicBezTo>
                    <a:pt x="159323" y="7507"/>
                    <a:pt x="158921" y="7678"/>
                    <a:pt x="158631" y="7982"/>
                  </a:cubicBezTo>
                  <a:lnTo>
                    <a:pt x="148166" y="7810"/>
                  </a:lnTo>
                  <a:lnTo>
                    <a:pt x="143251" y="8273"/>
                  </a:lnTo>
                  <a:lnTo>
                    <a:pt x="139517" y="8496"/>
                  </a:lnTo>
                  <a:lnTo>
                    <a:pt x="136383" y="9352"/>
                  </a:lnTo>
                  <a:lnTo>
                    <a:pt x="133094" y="10157"/>
                  </a:lnTo>
                  <a:lnTo>
                    <a:pt x="131330" y="10362"/>
                  </a:lnTo>
                  <a:lnTo>
                    <a:pt x="124976" y="10499"/>
                  </a:lnTo>
                  <a:lnTo>
                    <a:pt x="120283" y="10037"/>
                  </a:lnTo>
                  <a:lnTo>
                    <a:pt x="116875" y="10071"/>
                  </a:lnTo>
                  <a:lnTo>
                    <a:pt x="113604" y="10328"/>
                  </a:lnTo>
                  <a:lnTo>
                    <a:pt x="108671" y="9849"/>
                  </a:lnTo>
                  <a:cubicBezTo>
                    <a:pt x="108671" y="9849"/>
                    <a:pt x="105160" y="9626"/>
                    <a:pt x="104646" y="9626"/>
                  </a:cubicBezTo>
                  <a:cubicBezTo>
                    <a:pt x="104133" y="9626"/>
                    <a:pt x="98635" y="8496"/>
                    <a:pt x="98635" y="8496"/>
                  </a:cubicBezTo>
                  <a:lnTo>
                    <a:pt x="93873" y="7314"/>
                  </a:lnTo>
                  <a:lnTo>
                    <a:pt x="92127" y="7143"/>
                  </a:lnTo>
                  <a:lnTo>
                    <a:pt x="85944" y="7143"/>
                  </a:lnTo>
                  <a:lnTo>
                    <a:pt x="82450" y="6303"/>
                  </a:lnTo>
                  <a:lnTo>
                    <a:pt x="77877" y="7057"/>
                  </a:lnTo>
                  <a:lnTo>
                    <a:pt x="74417" y="6731"/>
                  </a:lnTo>
                  <a:cubicBezTo>
                    <a:pt x="74417" y="6731"/>
                    <a:pt x="71917" y="6235"/>
                    <a:pt x="70803" y="5772"/>
                  </a:cubicBezTo>
                  <a:cubicBezTo>
                    <a:pt x="70053" y="5468"/>
                    <a:pt x="69159" y="5420"/>
                    <a:pt x="68669" y="5420"/>
                  </a:cubicBezTo>
                  <a:cubicBezTo>
                    <a:pt x="68443" y="5420"/>
                    <a:pt x="68303" y="5430"/>
                    <a:pt x="68303" y="5430"/>
                  </a:cubicBezTo>
                  <a:lnTo>
                    <a:pt x="66693" y="4265"/>
                  </a:lnTo>
                  <a:cubicBezTo>
                    <a:pt x="66693" y="4265"/>
                    <a:pt x="61092" y="3666"/>
                    <a:pt x="60236" y="3357"/>
                  </a:cubicBezTo>
                  <a:cubicBezTo>
                    <a:pt x="59380" y="3032"/>
                    <a:pt x="60510" y="2707"/>
                    <a:pt x="57496" y="2296"/>
                  </a:cubicBezTo>
                  <a:cubicBezTo>
                    <a:pt x="55748" y="2059"/>
                    <a:pt x="55013" y="1970"/>
                    <a:pt x="54386" y="1970"/>
                  </a:cubicBezTo>
                  <a:cubicBezTo>
                    <a:pt x="53926" y="1970"/>
                    <a:pt x="53523" y="2018"/>
                    <a:pt x="52820" y="2090"/>
                  </a:cubicBezTo>
                  <a:cubicBezTo>
                    <a:pt x="51159" y="2244"/>
                    <a:pt x="48110" y="2227"/>
                    <a:pt x="46997" y="2296"/>
                  </a:cubicBezTo>
                  <a:cubicBezTo>
                    <a:pt x="45896" y="2363"/>
                    <a:pt x="41850" y="3084"/>
                    <a:pt x="40517" y="3084"/>
                  </a:cubicBezTo>
                  <a:cubicBezTo>
                    <a:pt x="40501" y="3084"/>
                    <a:pt x="40486" y="3084"/>
                    <a:pt x="40471" y="3083"/>
                  </a:cubicBezTo>
                  <a:cubicBezTo>
                    <a:pt x="40436" y="3082"/>
                    <a:pt x="40398" y="3082"/>
                    <a:pt x="40356" y="3082"/>
                  </a:cubicBezTo>
                  <a:cubicBezTo>
                    <a:pt x="38856" y="3082"/>
                    <a:pt x="33277" y="3666"/>
                    <a:pt x="32644" y="3683"/>
                  </a:cubicBezTo>
                  <a:cubicBezTo>
                    <a:pt x="31993" y="3717"/>
                    <a:pt x="29698" y="4008"/>
                    <a:pt x="28517" y="4471"/>
                  </a:cubicBezTo>
                  <a:cubicBezTo>
                    <a:pt x="28143" y="4615"/>
                    <a:pt x="27498" y="4667"/>
                    <a:pt x="26776" y="4667"/>
                  </a:cubicBezTo>
                  <a:cubicBezTo>
                    <a:pt x="25181" y="4667"/>
                    <a:pt x="23210" y="4411"/>
                    <a:pt x="22950" y="4317"/>
                  </a:cubicBezTo>
                  <a:cubicBezTo>
                    <a:pt x="22556" y="4197"/>
                    <a:pt x="19199" y="4145"/>
                    <a:pt x="18549" y="3837"/>
                  </a:cubicBezTo>
                  <a:cubicBezTo>
                    <a:pt x="18298" y="3725"/>
                    <a:pt x="17948" y="3686"/>
                    <a:pt x="17542" y="3686"/>
                  </a:cubicBezTo>
                  <a:cubicBezTo>
                    <a:pt x="16895" y="3686"/>
                    <a:pt x="16104" y="3784"/>
                    <a:pt x="15346" y="3837"/>
                  </a:cubicBezTo>
                  <a:cubicBezTo>
                    <a:pt x="15272" y="3842"/>
                    <a:pt x="15196" y="3844"/>
                    <a:pt x="15118" y="3844"/>
                  </a:cubicBezTo>
                  <a:cubicBezTo>
                    <a:pt x="13871" y="3844"/>
                    <a:pt x="12126" y="3238"/>
                    <a:pt x="12126" y="3238"/>
                  </a:cubicBezTo>
                  <a:cubicBezTo>
                    <a:pt x="12126" y="3238"/>
                    <a:pt x="9899" y="3015"/>
                    <a:pt x="9112" y="2604"/>
                  </a:cubicBezTo>
                  <a:cubicBezTo>
                    <a:pt x="8324" y="2193"/>
                    <a:pt x="6628" y="2176"/>
                    <a:pt x="3939" y="1679"/>
                  </a:cubicBezTo>
                  <a:cubicBezTo>
                    <a:pt x="1250" y="1182"/>
                    <a:pt x="976" y="566"/>
                    <a:pt x="582" y="172"/>
                  </a:cubicBezTo>
                  <a:cubicBezTo>
                    <a:pt x="411" y="69"/>
                    <a:pt x="206" y="1"/>
                    <a:pt x="0" y="1"/>
                  </a:cubicBezTo>
                  <a:close/>
                </a:path>
              </a:pathLst>
            </a:custGeom>
            <a:solidFill>
              <a:srgbClr val="D14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67847014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9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359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1"/>
          </p:nvPr>
        </p:nvSpPr>
        <p:spPr>
          <a:xfrm>
            <a:off x="6213033" y="4354217"/>
            <a:ext cx="2430400" cy="8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4" name="Google Shape;274;p19"/>
          <p:cNvSpPr txBox="1">
            <a:spLocks noGrp="1"/>
          </p:cNvSpPr>
          <p:nvPr>
            <p:ph type="subTitle" idx="2"/>
          </p:nvPr>
        </p:nvSpPr>
        <p:spPr>
          <a:xfrm>
            <a:off x="6277600" y="3905751"/>
            <a:ext cx="230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5" name="Google Shape;275;p19"/>
          <p:cNvSpPr txBox="1">
            <a:spLocks noGrp="1"/>
          </p:cNvSpPr>
          <p:nvPr>
            <p:ph type="subTitle" idx="3"/>
          </p:nvPr>
        </p:nvSpPr>
        <p:spPr>
          <a:xfrm>
            <a:off x="884100" y="4354217"/>
            <a:ext cx="2430400" cy="8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6" name="Google Shape;276;p19"/>
          <p:cNvSpPr txBox="1">
            <a:spLocks noGrp="1"/>
          </p:cNvSpPr>
          <p:nvPr>
            <p:ph type="subTitle" idx="4"/>
          </p:nvPr>
        </p:nvSpPr>
        <p:spPr>
          <a:xfrm>
            <a:off x="959387" y="3905751"/>
            <a:ext cx="228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7" name="Google Shape;277;p19"/>
          <p:cNvSpPr txBox="1">
            <a:spLocks noGrp="1"/>
          </p:cNvSpPr>
          <p:nvPr>
            <p:ph type="subTitle" idx="5"/>
          </p:nvPr>
        </p:nvSpPr>
        <p:spPr>
          <a:xfrm>
            <a:off x="3548567" y="4354217"/>
            <a:ext cx="2430400" cy="8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8" name="Google Shape;278;p19"/>
          <p:cNvSpPr txBox="1">
            <a:spLocks noGrp="1"/>
          </p:cNvSpPr>
          <p:nvPr>
            <p:ph type="subTitle" idx="6"/>
          </p:nvPr>
        </p:nvSpPr>
        <p:spPr>
          <a:xfrm>
            <a:off x="3623853" y="3905751"/>
            <a:ext cx="228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9" name="Google Shape;279;p19"/>
          <p:cNvSpPr txBox="1">
            <a:spLocks noGrp="1"/>
          </p:cNvSpPr>
          <p:nvPr>
            <p:ph type="subTitle" idx="7"/>
          </p:nvPr>
        </p:nvSpPr>
        <p:spPr>
          <a:xfrm>
            <a:off x="8877500" y="4354217"/>
            <a:ext cx="2430400" cy="8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0" name="Google Shape;280;p19"/>
          <p:cNvSpPr txBox="1">
            <a:spLocks noGrp="1"/>
          </p:cNvSpPr>
          <p:nvPr>
            <p:ph type="subTitle" idx="8"/>
          </p:nvPr>
        </p:nvSpPr>
        <p:spPr>
          <a:xfrm>
            <a:off x="8942100" y="3905751"/>
            <a:ext cx="230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1" name="Google Shape;281;p19"/>
          <p:cNvSpPr/>
          <p:nvPr/>
        </p:nvSpPr>
        <p:spPr>
          <a:xfrm rot="10800000">
            <a:off x="9119733" y="-89100"/>
            <a:ext cx="3128000" cy="1311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82" name="Google Shape;282;p19"/>
          <p:cNvSpPr/>
          <p:nvPr/>
        </p:nvSpPr>
        <p:spPr>
          <a:xfrm>
            <a:off x="8441133" y="495500"/>
            <a:ext cx="2883600" cy="6588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83" name="Google Shape;283;p19"/>
          <p:cNvSpPr/>
          <p:nvPr/>
        </p:nvSpPr>
        <p:spPr>
          <a:xfrm rot="10800000" flipH="1">
            <a:off x="7948067" y="359100"/>
            <a:ext cx="1650400" cy="79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84" name="Google Shape;284;p19"/>
          <p:cNvSpPr/>
          <p:nvPr/>
        </p:nvSpPr>
        <p:spPr>
          <a:xfrm>
            <a:off x="-182733" y="5643333"/>
            <a:ext cx="3128000" cy="1311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85" name="Google Shape;285;p19"/>
          <p:cNvSpPr/>
          <p:nvPr/>
        </p:nvSpPr>
        <p:spPr>
          <a:xfrm rot="10800000">
            <a:off x="740267" y="5711533"/>
            <a:ext cx="2883600" cy="6588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86" name="Google Shape;286;p19"/>
          <p:cNvSpPr/>
          <p:nvPr/>
        </p:nvSpPr>
        <p:spPr>
          <a:xfrm flipH="1">
            <a:off x="2466533" y="5711533"/>
            <a:ext cx="1650400" cy="795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97567661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1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288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0" name="Google Shape;320;p21"/>
          <p:cNvSpPr txBox="1">
            <a:spLocks noGrp="1"/>
          </p:cNvSpPr>
          <p:nvPr>
            <p:ph type="subTitle" idx="1"/>
          </p:nvPr>
        </p:nvSpPr>
        <p:spPr>
          <a:xfrm>
            <a:off x="4598033" y="3397033"/>
            <a:ext cx="2866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1" name="Google Shape;321;p21"/>
          <p:cNvSpPr txBox="1">
            <a:spLocks noGrp="1"/>
          </p:cNvSpPr>
          <p:nvPr>
            <p:ph type="subTitle" idx="2"/>
          </p:nvPr>
        </p:nvSpPr>
        <p:spPr>
          <a:xfrm>
            <a:off x="4880684" y="2948567"/>
            <a:ext cx="230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2" name="Google Shape;322;p21"/>
          <p:cNvSpPr txBox="1">
            <a:spLocks noGrp="1"/>
          </p:cNvSpPr>
          <p:nvPr>
            <p:ph type="subTitle" idx="3"/>
          </p:nvPr>
        </p:nvSpPr>
        <p:spPr>
          <a:xfrm>
            <a:off x="853400" y="3397033"/>
            <a:ext cx="2866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3" name="Google Shape;323;p21"/>
          <p:cNvSpPr txBox="1">
            <a:spLocks noGrp="1"/>
          </p:cNvSpPr>
          <p:nvPr>
            <p:ph type="subTitle" idx="4"/>
          </p:nvPr>
        </p:nvSpPr>
        <p:spPr>
          <a:xfrm>
            <a:off x="1146787" y="2948567"/>
            <a:ext cx="228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4" name="Google Shape;324;p21"/>
          <p:cNvSpPr txBox="1">
            <a:spLocks noGrp="1"/>
          </p:cNvSpPr>
          <p:nvPr>
            <p:ph type="subTitle" idx="5"/>
          </p:nvPr>
        </p:nvSpPr>
        <p:spPr>
          <a:xfrm>
            <a:off x="8465300" y="3397033"/>
            <a:ext cx="2880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5" name="Google Shape;325;p21"/>
          <p:cNvSpPr txBox="1">
            <a:spLocks noGrp="1"/>
          </p:cNvSpPr>
          <p:nvPr>
            <p:ph type="subTitle" idx="6"/>
          </p:nvPr>
        </p:nvSpPr>
        <p:spPr>
          <a:xfrm>
            <a:off x="8754633" y="2948567"/>
            <a:ext cx="230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6" name="Google Shape;326;p21"/>
          <p:cNvSpPr/>
          <p:nvPr/>
        </p:nvSpPr>
        <p:spPr>
          <a:xfrm flipH="1">
            <a:off x="8978000" y="-34800"/>
            <a:ext cx="3214000" cy="13916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27" name="Google Shape;327;p21"/>
          <p:cNvSpPr/>
          <p:nvPr/>
        </p:nvSpPr>
        <p:spPr>
          <a:xfrm>
            <a:off x="10002633" y="214800"/>
            <a:ext cx="1053200" cy="892400"/>
          </a:xfrm>
          <a:prstGeom prst="triangle">
            <a:avLst>
              <a:gd name="adj" fmla="val 5102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28" name="Google Shape;328;p21"/>
          <p:cNvSpPr/>
          <p:nvPr/>
        </p:nvSpPr>
        <p:spPr>
          <a:xfrm>
            <a:off x="7464433" y="449800"/>
            <a:ext cx="1526400" cy="540400"/>
          </a:xfrm>
          <a:prstGeom prst="parallelogram">
            <a:avLst>
              <a:gd name="adj" fmla="val 9746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29" name="Google Shape;329;p21"/>
          <p:cNvSpPr/>
          <p:nvPr/>
        </p:nvSpPr>
        <p:spPr>
          <a:xfrm>
            <a:off x="-562667" y="5591933"/>
            <a:ext cx="1497600" cy="1497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30" name="Google Shape;330;p21"/>
          <p:cNvSpPr/>
          <p:nvPr/>
        </p:nvSpPr>
        <p:spPr>
          <a:xfrm>
            <a:off x="1172367" y="5904500"/>
            <a:ext cx="554800" cy="55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52245173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3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314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0" name="Google Shape;340;p23"/>
          <p:cNvSpPr txBox="1">
            <a:spLocks noGrp="1"/>
          </p:cNvSpPr>
          <p:nvPr>
            <p:ph type="subTitle" idx="1"/>
          </p:nvPr>
        </p:nvSpPr>
        <p:spPr>
          <a:xfrm>
            <a:off x="8160667" y="5268800"/>
            <a:ext cx="2430400" cy="8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1" name="Google Shape;341;p23"/>
          <p:cNvSpPr txBox="1">
            <a:spLocks noGrp="1"/>
          </p:cNvSpPr>
          <p:nvPr>
            <p:ph type="subTitle" idx="2"/>
          </p:nvPr>
        </p:nvSpPr>
        <p:spPr>
          <a:xfrm>
            <a:off x="8225233" y="4820333"/>
            <a:ext cx="230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2" name="Google Shape;342;p23"/>
          <p:cNvSpPr txBox="1">
            <a:spLocks noGrp="1"/>
          </p:cNvSpPr>
          <p:nvPr>
            <p:ph type="subTitle" idx="3"/>
          </p:nvPr>
        </p:nvSpPr>
        <p:spPr>
          <a:xfrm>
            <a:off x="1600933" y="5268800"/>
            <a:ext cx="2430400" cy="8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3" name="Google Shape;343;p23"/>
          <p:cNvSpPr txBox="1">
            <a:spLocks noGrp="1"/>
          </p:cNvSpPr>
          <p:nvPr>
            <p:ph type="subTitle" idx="4"/>
          </p:nvPr>
        </p:nvSpPr>
        <p:spPr>
          <a:xfrm>
            <a:off x="1676220" y="4820333"/>
            <a:ext cx="228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4" name="Google Shape;344;p23"/>
          <p:cNvSpPr txBox="1">
            <a:spLocks noGrp="1"/>
          </p:cNvSpPr>
          <p:nvPr>
            <p:ph type="subTitle" idx="5"/>
          </p:nvPr>
        </p:nvSpPr>
        <p:spPr>
          <a:xfrm>
            <a:off x="4843251" y="5268800"/>
            <a:ext cx="2430400" cy="8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5" name="Google Shape;345;p23"/>
          <p:cNvSpPr txBox="1">
            <a:spLocks noGrp="1"/>
          </p:cNvSpPr>
          <p:nvPr>
            <p:ph type="subTitle" idx="6"/>
          </p:nvPr>
        </p:nvSpPr>
        <p:spPr>
          <a:xfrm>
            <a:off x="4918536" y="4820333"/>
            <a:ext cx="228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6" name="Google Shape;346;p23"/>
          <p:cNvSpPr txBox="1">
            <a:spLocks noGrp="1"/>
          </p:cNvSpPr>
          <p:nvPr>
            <p:ph type="subTitle" idx="7"/>
          </p:nvPr>
        </p:nvSpPr>
        <p:spPr>
          <a:xfrm>
            <a:off x="8160667" y="2976951"/>
            <a:ext cx="2430400" cy="8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7" name="Google Shape;347;p23"/>
          <p:cNvSpPr txBox="1">
            <a:spLocks noGrp="1"/>
          </p:cNvSpPr>
          <p:nvPr>
            <p:ph type="subTitle" idx="8"/>
          </p:nvPr>
        </p:nvSpPr>
        <p:spPr>
          <a:xfrm>
            <a:off x="8225233" y="2528484"/>
            <a:ext cx="230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8" name="Google Shape;348;p23"/>
          <p:cNvSpPr txBox="1">
            <a:spLocks noGrp="1"/>
          </p:cNvSpPr>
          <p:nvPr>
            <p:ph type="subTitle" idx="9"/>
          </p:nvPr>
        </p:nvSpPr>
        <p:spPr>
          <a:xfrm>
            <a:off x="1600933" y="2976951"/>
            <a:ext cx="2430400" cy="8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9" name="Google Shape;349;p23"/>
          <p:cNvSpPr txBox="1">
            <a:spLocks noGrp="1"/>
          </p:cNvSpPr>
          <p:nvPr>
            <p:ph type="subTitle" idx="13"/>
          </p:nvPr>
        </p:nvSpPr>
        <p:spPr>
          <a:xfrm>
            <a:off x="1676220" y="2528484"/>
            <a:ext cx="228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0" name="Google Shape;350;p23"/>
          <p:cNvSpPr txBox="1">
            <a:spLocks noGrp="1"/>
          </p:cNvSpPr>
          <p:nvPr>
            <p:ph type="subTitle" idx="14"/>
          </p:nvPr>
        </p:nvSpPr>
        <p:spPr>
          <a:xfrm>
            <a:off x="4843251" y="2976951"/>
            <a:ext cx="2430400" cy="8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1" name="Google Shape;351;p23"/>
          <p:cNvSpPr txBox="1">
            <a:spLocks noGrp="1"/>
          </p:cNvSpPr>
          <p:nvPr>
            <p:ph type="subTitle" idx="15"/>
          </p:nvPr>
        </p:nvSpPr>
        <p:spPr>
          <a:xfrm>
            <a:off x="4918536" y="2528484"/>
            <a:ext cx="228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2099361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4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1051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73682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5897400" y="2101867"/>
            <a:ext cx="5259200" cy="10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5897400" y="3109333"/>
            <a:ext cx="47140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6920460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5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288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6" name="Google Shape;356;p25"/>
          <p:cNvSpPr txBox="1">
            <a:spLocks noGrp="1"/>
          </p:cNvSpPr>
          <p:nvPr>
            <p:ph type="subTitle" idx="1"/>
          </p:nvPr>
        </p:nvSpPr>
        <p:spPr>
          <a:xfrm>
            <a:off x="4543433" y="3705133"/>
            <a:ext cx="2975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7" name="Google Shape;357;p25"/>
          <p:cNvSpPr txBox="1">
            <a:spLocks noGrp="1"/>
          </p:cNvSpPr>
          <p:nvPr>
            <p:ph type="subTitle" idx="2"/>
          </p:nvPr>
        </p:nvSpPr>
        <p:spPr>
          <a:xfrm>
            <a:off x="4598084" y="3256667"/>
            <a:ext cx="286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8" name="Google Shape;358;p25"/>
          <p:cNvSpPr txBox="1">
            <a:spLocks noGrp="1"/>
          </p:cNvSpPr>
          <p:nvPr>
            <p:ph type="subTitle" idx="3"/>
          </p:nvPr>
        </p:nvSpPr>
        <p:spPr>
          <a:xfrm>
            <a:off x="1002000" y="3705133"/>
            <a:ext cx="2975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9" name="Google Shape;359;p25"/>
          <p:cNvSpPr txBox="1">
            <a:spLocks noGrp="1"/>
          </p:cNvSpPr>
          <p:nvPr>
            <p:ph type="subTitle" idx="4"/>
          </p:nvPr>
        </p:nvSpPr>
        <p:spPr>
          <a:xfrm>
            <a:off x="1056783" y="3256667"/>
            <a:ext cx="286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0" name="Google Shape;360;p25"/>
          <p:cNvSpPr txBox="1">
            <a:spLocks noGrp="1"/>
          </p:cNvSpPr>
          <p:nvPr>
            <p:ph type="subTitle" idx="5"/>
          </p:nvPr>
        </p:nvSpPr>
        <p:spPr>
          <a:xfrm>
            <a:off x="8214300" y="3705133"/>
            <a:ext cx="2975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1" name="Google Shape;361;p25"/>
          <p:cNvSpPr txBox="1">
            <a:spLocks noGrp="1"/>
          </p:cNvSpPr>
          <p:nvPr>
            <p:ph type="subTitle" idx="6"/>
          </p:nvPr>
        </p:nvSpPr>
        <p:spPr>
          <a:xfrm>
            <a:off x="8268833" y="3256667"/>
            <a:ext cx="286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2" name="Google Shape;362;p25"/>
          <p:cNvSpPr/>
          <p:nvPr/>
        </p:nvSpPr>
        <p:spPr>
          <a:xfrm>
            <a:off x="492833" y="5329700"/>
            <a:ext cx="1222000" cy="121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63" name="Google Shape;363;p25"/>
          <p:cNvSpPr/>
          <p:nvPr/>
        </p:nvSpPr>
        <p:spPr>
          <a:xfrm>
            <a:off x="1333833" y="5607100"/>
            <a:ext cx="2332400" cy="484800"/>
          </a:xfrm>
          <a:prstGeom prst="parallelogram">
            <a:avLst>
              <a:gd name="adj" fmla="val 10199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64" name="Google Shape;364;p25"/>
          <p:cNvSpPr/>
          <p:nvPr/>
        </p:nvSpPr>
        <p:spPr>
          <a:xfrm>
            <a:off x="-54767" y="5482067"/>
            <a:ext cx="1682000" cy="1506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51028867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7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1051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4" name="Google Shape;384;p27"/>
          <p:cNvSpPr/>
          <p:nvPr/>
        </p:nvSpPr>
        <p:spPr>
          <a:xfrm rot="-5400000" flipH="1">
            <a:off x="10878167" y="50267"/>
            <a:ext cx="1468000" cy="1259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85" name="Google Shape;385;p27"/>
          <p:cNvSpPr/>
          <p:nvPr/>
        </p:nvSpPr>
        <p:spPr>
          <a:xfrm rot="5624023">
            <a:off x="10756377" y="-305970"/>
            <a:ext cx="644969" cy="179221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99859640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8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308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8" name="Google Shape;388;p28"/>
          <p:cNvSpPr txBox="1">
            <a:spLocks noGrp="1"/>
          </p:cNvSpPr>
          <p:nvPr>
            <p:ph type="subTitle" idx="1"/>
          </p:nvPr>
        </p:nvSpPr>
        <p:spPr>
          <a:xfrm>
            <a:off x="4608151" y="3758800"/>
            <a:ext cx="2975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9" name="Google Shape;389;p28"/>
          <p:cNvSpPr txBox="1">
            <a:spLocks noGrp="1"/>
          </p:cNvSpPr>
          <p:nvPr>
            <p:ph type="subTitle" idx="2"/>
          </p:nvPr>
        </p:nvSpPr>
        <p:spPr>
          <a:xfrm>
            <a:off x="4662800" y="3310333"/>
            <a:ext cx="286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0" name="Google Shape;390;p28"/>
          <p:cNvSpPr txBox="1">
            <a:spLocks noGrp="1"/>
          </p:cNvSpPr>
          <p:nvPr>
            <p:ph type="subTitle" idx="3"/>
          </p:nvPr>
        </p:nvSpPr>
        <p:spPr>
          <a:xfrm>
            <a:off x="1002000" y="3758800"/>
            <a:ext cx="2975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1" name="Google Shape;391;p28"/>
          <p:cNvSpPr txBox="1">
            <a:spLocks noGrp="1"/>
          </p:cNvSpPr>
          <p:nvPr>
            <p:ph type="subTitle" idx="4"/>
          </p:nvPr>
        </p:nvSpPr>
        <p:spPr>
          <a:xfrm>
            <a:off x="1056783" y="3310333"/>
            <a:ext cx="286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2" name="Google Shape;392;p28"/>
          <p:cNvSpPr txBox="1">
            <a:spLocks noGrp="1"/>
          </p:cNvSpPr>
          <p:nvPr>
            <p:ph type="subTitle" idx="5"/>
          </p:nvPr>
        </p:nvSpPr>
        <p:spPr>
          <a:xfrm>
            <a:off x="8214300" y="3758800"/>
            <a:ext cx="2975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3" name="Google Shape;393;p28"/>
          <p:cNvSpPr txBox="1">
            <a:spLocks noGrp="1"/>
          </p:cNvSpPr>
          <p:nvPr>
            <p:ph type="subTitle" idx="6"/>
          </p:nvPr>
        </p:nvSpPr>
        <p:spPr>
          <a:xfrm>
            <a:off x="8268833" y="3310333"/>
            <a:ext cx="286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4" name="Google Shape;394;p28"/>
          <p:cNvSpPr/>
          <p:nvPr/>
        </p:nvSpPr>
        <p:spPr>
          <a:xfrm rot="10799601">
            <a:off x="9134336" y="-174975"/>
            <a:ext cx="3442400" cy="1496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95" name="Google Shape;395;p28"/>
          <p:cNvSpPr/>
          <p:nvPr/>
        </p:nvSpPr>
        <p:spPr>
          <a:xfrm>
            <a:off x="8352100" y="593367"/>
            <a:ext cx="3224800" cy="645200"/>
          </a:xfrm>
          <a:prstGeom prst="parallelogram">
            <a:avLst>
              <a:gd name="adj" fmla="val 111624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96" name="Google Shape;396;p28"/>
          <p:cNvSpPr/>
          <p:nvPr/>
        </p:nvSpPr>
        <p:spPr>
          <a:xfrm rot="3335441">
            <a:off x="7842455" y="-172412"/>
            <a:ext cx="618651" cy="1610861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595820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9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475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9" name="Google Shape;399;p29"/>
          <p:cNvSpPr txBox="1">
            <a:spLocks noGrp="1"/>
          </p:cNvSpPr>
          <p:nvPr>
            <p:ph type="subTitle" idx="1"/>
          </p:nvPr>
        </p:nvSpPr>
        <p:spPr>
          <a:xfrm>
            <a:off x="1137867" y="4674833"/>
            <a:ext cx="2542800" cy="8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00" name="Google Shape;400;p29"/>
          <p:cNvSpPr txBox="1">
            <a:spLocks noGrp="1"/>
          </p:cNvSpPr>
          <p:nvPr>
            <p:ph type="subTitle" idx="2"/>
          </p:nvPr>
        </p:nvSpPr>
        <p:spPr>
          <a:xfrm>
            <a:off x="1137751" y="4226367"/>
            <a:ext cx="2446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01" name="Google Shape;401;p29"/>
          <p:cNvSpPr txBox="1">
            <a:spLocks noGrp="1"/>
          </p:cNvSpPr>
          <p:nvPr>
            <p:ph type="subTitle" idx="3"/>
          </p:nvPr>
        </p:nvSpPr>
        <p:spPr>
          <a:xfrm>
            <a:off x="1126400" y="2675900"/>
            <a:ext cx="2542800" cy="8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02" name="Google Shape;402;p29"/>
          <p:cNvSpPr txBox="1">
            <a:spLocks noGrp="1"/>
          </p:cNvSpPr>
          <p:nvPr>
            <p:ph type="subTitle" idx="4"/>
          </p:nvPr>
        </p:nvSpPr>
        <p:spPr>
          <a:xfrm>
            <a:off x="1126403" y="2227433"/>
            <a:ext cx="2446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03" name="Google Shape;403;p29"/>
          <p:cNvSpPr txBox="1">
            <a:spLocks noGrp="1"/>
          </p:cNvSpPr>
          <p:nvPr>
            <p:ph type="subTitle" idx="5"/>
          </p:nvPr>
        </p:nvSpPr>
        <p:spPr>
          <a:xfrm>
            <a:off x="8522467" y="2675900"/>
            <a:ext cx="2542800" cy="8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04" name="Google Shape;404;p29"/>
          <p:cNvSpPr txBox="1">
            <a:spLocks noGrp="1"/>
          </p:cNvSpPr>
          <p:nvPr>
            <p:ph type="subTitle" idx="6"/>
          </p:nvPr>
        </p:nvSpPr>
        <p:spPr>
          <a:xfrm>
            <a:off x="8618467" y="2227433"/>
            <a:ext cx="2446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05" name="Google Shape;405;p29"/>
          <p:cNvSpPr txBox="1">
            <a:spLocks noGrp="1"/>
          </p:cNvSpPr>
          <p:nvPr>
            <p:ph type="subTitle" idx="7"/>
          </p:nvPr>
        </p:nvSpPr>
        <p:spPr>
          <a:xfrm>
            <a:off x="8511001" y="4674833"/>
            <a:ext cx="2542800" cy="8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06" name="Google Shape;406;p29"/>
          <p:cNvSpPr txBox="1">
            <a:spLocks noGrp="1"/>
          </p:cNvSpPr>
          <p:nvPr>
            <p:ph type="subTitle" idx="8"/>
          </p:nvPr>
        </p:nvSpPr>
        <p:spPr>
          <a:xfrm>
            <a:off x="8607000" y="4226367"/>
            <a:ext cx="2446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2665789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 txBox="1">
            <a:spLocks noGrp="1"/>
          </p:cNvSpPr>
          <p:nvPr>
            <p:ph type="title"/>
          </p:nvPr>
        </p:nvSpPr>
        <p:spPr>
          <a:xfrm>
            <a:off x="3917607" y="1083333"/>
            <a:ext cx="4356800" cy="9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9" name="Google Shape;409;p30"/>
          <p:cNvSpPr txBox="1">
            <a:spLocks noGrp="1"/>
          </p:cNvSpPr>
          <p:nvPr>
            <p:ph type="subTitle" idx="1"/>
          </p:nvPr>
        </p:nvSpPr>
        <p:spPr>
          <a:xfrm>
            <a:off x="3977735" y="2164067"/>
            <a:ext cx="4236400" cy="14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0" name="Google Shape;410;p30"/>
          <p:cNvSpPr txBox="1"/>
          <p:nvPr/>
        </p:nvSpPr>
        <p:spPr>
          <a:xfrm>
            <a:off x="3569207" y="4336467"/>
            <a:ext cx="5053600" cy="9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CREDITS</a:t>
            </a:r>
            <a:r>
              <a:rPr lang="en" sz="1467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 This presentation template was created by </a:t>
            </a:r>
            <a:r>
              <a:rPr lang="en" sz="1467" b="1">
                <a:solidFill>
                  <a:schemeClr val="dk2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 including icons by </a:t>
            </a:r>
            <a:r>
              <a:rPr lang="en" sz="1467" b="1">
                <a:solidFill>
                  <a:schemeClr val="dk2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 infographics &amp; images by </a:t>
            </a:r>
            <a:r>
              <a:rPr lang="en" sz="1467" b="1">
                <a:solidFill>
                  <a:schemeClr val="dk2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1" name="Google Shape;411;p30"/>
          <p:cNvSpPr/>
          <p:nvPr/>
        </p:nvSpPr>
        <p:spPr>
          <a:xfrm rot="-5398730">
            <a:off x="11065026" y="5662648"/>
            <a:ext cx="112773" cy="102053"/>
          </a:xfrm>
          <a:custGeom>
            <a:avLst/>
            <a:gdLst/>
            <a:ahLst/>
            <a:cxnLst/>
            <a:rect l="l" t="t" r="r" b="b"/>
            <a:pathLst>
              <a:path w="2083" h="1885" extrusionOk="0">
                <a:moveTo>
                  <a:pt x="1020" y="0"/>
                </a:moveTo>
                <a:cubicBezTo>
                  <a:pt x="818" y="0"/>
                  <a:pt x="623" y="51"/>
                  <a:pt x="453" y="153"/>
                </a:cubicBezTo>
                <a:cubicBezTo>
                  <a:pt x="227" y="334"/>
                  <a:pt x="91" y="560"/>
                  <a:pt x="46" y="832"/>
                </a:cubicBezTo>
                <a:cubicBezTo>
                  <a:pt x="1" y="1103"/>
                  <a:pt x="46" y="1420"/>
                  <a:pt x="182" y="1647"/>
                </a:cubicBezTo>
                <a:cubicBezTo>
                  <a:pt x="363" y="1873"/>
                  <a:pt x="680" y="1828"/>
                  <a:pt x="951" y="1873"/>
                </a:cubicBezTo>
                <a:cubicBezTo>
                  <a:pt x="991" y="1881"/>
                  <a:pt x="1031" y="1885"/>
                  <a:pt x="1071" y="1885"/>
                </a:cubicBezTo>
                <a:cubicBezTo>
                  <a:pt x="1256" y="1885"/>
                  <a:pt x="1436" y="1804"/>
                  <a:pt x="1585" y="1692"/>
                </a:cubicBezTo>
                <a:cubicBezTo>
                  <a:pt x="1811" y="1511"/>
                  <a:pt x="2038" y="1375"/>
                  <a:pt x="2083" y="1103"/>
                </a:cubicBezTo>
                <a:cubicBezTo>
                  <a:pt x="2083" y="877"/>
                  <a:pt x="2038" y="605"/>
                  <a:pt x="1902" y="379"/>
                </a:cubicBezTo>
                <a:cubicBezTo>
                  <a:pt x="1721" y="198"/>
                  <a:pt x="1494" y="62"/>
                  <a:pt x="1223" y="17"/>
                </a:cubicBezTo>
                <a:cubicBezTo>
                  <a:pt x="1155" y="6"/>
                  <a:pt x="1087" y="0"/>
                  <a:pt x="102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12" name="Google Shape;412;p30"/>
          <p:cNvSpPr/>
          <p:nvPr/>
        </p:nvSpPr>
        <p:spPr>
          <a:xfrm rot="-2171423">
            <a:off x="11595624" y="4973824"/>
            <a:ext cx="262305" cy="266528"/>
          </a:xfrm>
          <a:custGeom>
            <a:avLst/>
            <a:gdLst/>
            <a:ahLst/>
            <a:cxnLst/>
            <a:rect l="l" t="t" r="r" b="b"/>
            <a:pathLst>
              <a:path w="4845" h="4923" extrusionOk="0">
                <a:moveTo>
                  <a:pt x="2547" y="0"/>
                </a:moveTo>
                <a:cubicBezTo>
                  <a:pt x="1336" y="0"/>
                  <a:pt x="257" y="873"/>
                  <a:pt x="46" y="2141"/>
                </a:cubicBezTo>
                <a:cubicBezTo>
                  <a:pt x="1" y="2730"/>
                  <a:pt x="227" y="3318"/>
                  <a:pt x="634" y="3771"/>
                </a:cubicBezTo>
                <a:lnTo>
                  <a:pt x="1042" y="4178"/>
                </a:lnTo>
                <a:cubicBezTo>
                  <a:pt x="1359" y="4450"/>
                  <a:pt x="1630" y="4857"/>
                  <a:pt x="2083" y="4903"/>
                </a:cubicBezTo>
                <a:cubicBezTo>
                  <a:pt x="2176" y="4916"/>
                  <a:pt x="2270" y="4922"/>
                  <a:pt x="2363" y="4922"/>
                </a:cubicBezTo>
                <a:cubicBezTo>
                  <a:pt x="2901" y="4922"/>
                  <a:pt x="3424" y="4707"/>
                  <a:pt x="3848" y="4359"/>
                </a:cubicBezTo>
                <a:cubicBezTo>
                  <a:pt x="4346" y="3997"/>
                  <a:pt x="4709" y="3409"/>
                  <a:pt x="4844" y="2775"/>
                </a:cubicBezTo>
                <a:cubicBezTo>
                  <a:pt x="4844" y="2187"/>
                  <a:pt x="4663" y="1598"/>
                  <a:pt x="4301" y="1145"/>
                </a:cubicBezTo>
                <a:cubicBezTo>
                  <a:pt x="4120" y="1010"/>
                  <a:pt x="3984" y="874"/>
                  <a:pt x="3848" y="738"/>
                </a:cubicBezTo>
                <a:cubicBezTo>
                  <a:pt x="3577" y="557"/>
                  <a:pt x="3396" y="285"/>
                  <a:pt x="3079" y="195"/>
                </a:cubicBezTo>
                <a:cubicBezTo>
                  <a:pt x="2988" y="149"/>
                  <a:pt x="2943" y="14"/>
                  <a:pt x="2807" y="14"/>
                </a:cubicBezTo>
                <a:cubicBezTo>
                  <a:pt x="2720" y="5"/>
                  <a:pt x="2633" y="0"/>
                  <a:pt x="254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13" name="Google Shape;413;p30"/>
          <p:cNvSpPr/>
          <p:nvPr/>
        </p:nvSpPr>
        <p:spPr>
          <a:xfrm rot="-2171384">
            <a:off x="11052956" y="4267445"/>
            <a:ext cx="274536" cy="366193"/>
          </a:xfrm>
          <a:custGeom>
            <a:avLst/>
            <a:gdLst/>
            <a:ahLst/>
            <a:cxnLst/>
            <a:rect l="l" t="t" r="r" b="b"/>
            <a:pathLst>
              <a:path w="5071" h="6764" extrusionOk="0">
                <a:moveTo>
                  <a:pt x="2965" y="1950"/>
                </a:moveTo>
                <a:cubicBezTo>
                  <a:pt x="2974" y="1950"/>
                  <a:pt x="2981" y="1953"/>
                  <a:pt x="2988" y="1960"/>
                </a:cubicBezTo>
                <a:cubicBezTo>
                  <a:pt x="2952" y="1960"/>
                  <a:pt x="2923" y="1974"/>
                  <a:pt x="2895" y="1989"/>
                </a:cubicBezTo>
                <a:lnTo>
                  <a:pt x="2895" y="1989"/>
                </a:lnTo>
                <a:cubicBezTo>
                  <a:pt x="2917" y="1971"/>
                  <a:pt x="2943" y="1950"/>
                  <a:pt x="2965" y="1950"/>
                </a:cubicBezTo>
                <a:close/>
                <a:moveTo>
                  <a:pt x="3949" y="0"/>
                </a:moveTo>
                <a:cubicBezTo>
                  <a:pt x="3704" y="0"/>
                  <a:pt x="3464" y="343"/>
                  <a:pt x="3259" y="466"/>
                </a:cubicBezTo>
                <a:cubicBezTo>
                  <a:pt x="3033" y="647"/>
                  <a:pt x="2716" y="783"/>
                  <a:pt x="2671" y="1100"/>
                </a:cubicBezTo>
                <a:cubicBezTo>
                  <a:pt x="2626" y="1416"/>
                  <a:pt x="2671" y="1733"/>
                  <a:pt x="2852" y="2005"/>
                </a:cubicBezTo>
                <a:cubicBezTo>
                  <a:pt x="2852" y="2007"/>
                  <a:pt x="2852" y="2008"/>
                  <a:pt x="2852" y="2009"/>
                </a:cubicBezTo>
                <a:lnTo>
                  <a:pt x="2852" y="2009"/>
                </a:lnTo>
                <a:cubicBezTo>
                  <a:pt x="2839" y="2014"/>
                  <a:pt x="2826" y="2018"/>
                  <a:pt x="2811" y="2018"/>
                </a:cubicBezTo>
                <a:cubicBezTo>
                  <a:pt x="2796" y="2018"/>
                  <a:pt x="2780" y="2014"/>
                  <a:pt x="2762" y="2005"/>
                </a:cubicBezTo>
                <a:cubicBezTo>
                  <a:pt x="2635" y="1987"/>
                  <a:pt x="2508" y="1978"/>
                  <a:pt x="2382" y="1978"/>
                </a:cubicBezTo>
                <a:cubicBezTo>
                  <a:pt x="1880" y="1978"/>
                  <a:pt x="1394" y="2123"/>
                  <a:pt x="996" y="2412"/>
                </a:cubicBezTo>
                <a:cubicBezTo>
                  <a:pt x="498" y="2820"/>
                  <a:pt x="226" y="3408"/>
                  <a:pt x="181" y="4042"/>
                </a:cubicBezTo>
                <a:cubicBezTo>
                  <a:pt x="0" y="4631"/>
                  <a:pt x="91" y="5310"/>
                  <a:pt x="362" y="5853"/>
                </a:cubicBezTo>
                <a:cubicBezTo>
                  <a:pt x="543" y="5989"/>
                  <a:pt x="770" y="6079"/>
                  <a:pt x="905" y="6215"/>
                </a:cubicBezTo>
                <a:cubicBezTo>
                  <a:pt x="1222" y="6487"/>
                  <a:pt x="1630" y="6668"/>
                  <a:pt x="2082" y="6758"/>
                </a:cubicBezTo>
                <a:cubicBezTo>
                  <a:pt x="2132" y="6762"/>
                  <a:pt x="2182" y="6764"/>
                  <a:pt x="2233" y="6764"/>
                </a:cubicBezTo>
                <a:cubicBezTo>
                  <a:pt x="2777" y="6764"/>
                  <a:pt x="3343" y="6543"/>
                  <a:pt x="3757" y="6170"/>
                </a:cubicBezTo>
                <a:cubicBezTo>
                  <a:pt x="4346" y="5853"/>
                  <a:pt x="4708" y="5310"/>
                  <a:pt x="4889" y="4721"/>
                </a:cubicBezTo>
                <a:cubicBezTo>
                  <a:pt x="4889" y="4087"/>
                  <a:pt x="4663" y="3454"/>
                  <a:pt x="4255" y="3001"/>
                </a:cubicBezTo>
                <a:cubicBezTo>
                  <a:pt x="4120" y="2865"/>
                  <a:pt x="4074" y="2639"/>
                  <a:pt x="3939" y="2503"/>
                </a:cubicBezTo>
                <a:lnTo>
                  <a:pt x="3803" y="2367"/>
                </a:lnTo>
                <a:lnTo>
                  <a:pt x="3803" y="2367"/>
                </a:lnTo>
                <a:cubicBezTo>
                  <a:pt x="3863" y="2379"/>
                  <a:pt x="3931" y="2385"/>
                  <a:pt x="4001" y="2385"/>
                </a:cubicBezTo>
                <a:cubicBezTo>
                  <a:pt x="4192" y="2385"/>
                  <a:pt x="4407" y="2343"/>
                  <a:pt x="4572" y="2277"/>
                </a:cubicBezTo>
                <a:cubicBezTo>
                  <a:pt x="4799" y="2050"/>
                  <a:pt x="4980" y="1733"/>
                  <a:pt x="4980" y="1416"/>
                </a:cubicBezTo>
                <a:cubicBezTo>
                  <a:pt x="5070" y="1145"/>
                  <a:pt x="5025" y="783"/>
                  <a:pt x="4844" y="511"/>
                </a:cubicBezTo>
                <a:cubicBezTo>
                  <a:pt x="4663" y="285"/>
                  <a:pt x="4346" y="58"/>
                  <a:pt x="4029" y="13"/>
                </a:cubicBezTo>
                <a:cubicBezTo>
                  <a:pt x="4002" y="4"/>
                  <a:pt x="3976" y="0"/>
                  <a:pt x="394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14" name="Google Shape;414;p30"/>
          <p:cNvSpPr/>
          <p:nvPr/>
        </p:nvSpPr>
        <p:spPr>
          <a:xfrm rot="-2171423">
            <a:off x="11147990" y="6249256"/>
            <a:ext cx="343189" cy="285152"/>
          </a:xfrm>
          <a:custGeom>
            <a:avLst/>
            <a:gdLst/>
            <a:ahLst/>
            <a:cxnLst/>
            <a:rect l="l" t="t" r="r" b="b"/>
            <a:pathLst>
              <a:path w="6339" h="5267" extrusionOk="0">
                <a:moveTo>
                  <a:pt x="4437" y="1"/>
                </a:moveTo>
                <a:cubicBezTo>
                  <a:pt x="4346" y="1"/>
                  <a:pt x="4256" y="91"/>
                  <a:pt x="4120" y="91"/>
                </a:cubicBezTo>
                <a:cubicBezTo>
                  <a:pt x="3948" y="52"/>
                  <a:pt x="3773" y="31"/>
                  <a:pt x="3597" y="31"/>
                </a:cubicBezTo>
                <a:cubicBezTo>
                  <a:pt x="3170" y="31"/>
                  <a:pt x="2739" y="152"/>
                  <a:pt x="2355" y="408"/>
                </a:cubicBezTo>
                <a:cubicBezTo>
                  <a:pt x="1811" y="816"/>
                  <a:pt x="1494" y="1404"/>
                  <a:pt x="1359" y="2038"/>
                </a:cubicBezTo>
                <a:cubicBezTo>
                  <a:pt x="1313" y="2309"/>
                  <a:pt x="1540" y="2626"/>
                  <a:pt x="1585" y="2853"/>
                </a:cubicBezTo>
                <a:lnTo>
                  <a:pt x="1540" y="2717"/>
                </a:lnTo>
                <a:cubicBezTo>
                  <a:pt x="1522" y="2714"/>
                  <a:pt x="1504" y="2712"/>
                  <a:pt x="1485" y="2712"/>
                </a:cubicBezTo>
                <a:cubicBezTo>
                  <a:pt x="1221" y="2712"/>
                  <a:pt x="891" y="2997"/>
                  <a:pt x="680" y="3124"/>
                </a:cubicBezTo>
                <a:cubicBezTo>
                  <a:pt x="91" y="3441"/>
                  <a:pt x="1" y="4211"/>
                  <a:pt x="499" y="4618"/>
                </a:cubicBezTo>
                <a:cubicBezTo>
                  <a:pt x="680" y="4890"/>
                  <a:pt x="815" y="5207"/>
                  <a:pt x="1132" y="5252"/>
                </a:cubicBezTo>
                <a:cubicBezTo>
                  <a:pt x="1167" y="5262"/>
                  <a:pt x="1201" y="5266"/>
                  <a:pt x="1234" y="5266"/>
                </a:cubicBezTo>
                <a:cubicBezTo>
                  <a:pt x="1508" y="5266"/>
                  <a:pt x="1745" y="4965"/>
                  <a:pt x="1947" y="4844"/>
                </a:cubicBezTo>
                <a:cubicBezTo>
                  <a:pt x="2173" y="4663"/>
                  <a:pt x="2400" y="4618"/>
                  <a:pt x="2445" y="4346"/>
                </a:cubicBezTo>
                <a:cubicBezTo>
                  <a:pt x="2762" y="4528"/>
                  <a:pt x="3124" y="4618"/>
                  <a:pt x="3532" y="4618"/>
                </a:cubicBezTo>
                <a:cubicBezTo>
                  <a:pt x="3733" y="4680"/>
                  <a:pt x="3941" y="4710"/>
                  <a:pt x="4148" y="4710"/>
                </a:cubicBezTo>
                <a:cubicBezTo>
                  <a:pt x="4544" y="4710"/>
                  <a:pt x="4940" y="4600"/>
                  <a:pt x="5297" y="4392"/>
                </a:cubicBezTo>
                <a:cubicBezTo>
                  <a:pt x="5840" y="3984"/>
                  <a:pt x="6202" y="3396"/>
                  <a:pt x="6293" y="2717"/>
                </a:cubicBezTo>
                <a:cubicBezTo>
                  <a:pt x="6338" y="2083"/>
                  <a:pt x="6112" y="1449"/>
                  <a:pt x="5704" y="997"/>
                </a:cubicBezTo>
                <a:cubicBezTo>
                  <a:pt x="5569" y="861"/>
                  <a:pt x="5342" y="770"/>
                  <a:pt x="5206" y="634"/>
                </a:cubicBezTo>
                <a:cubicBezTo>
                  <a:pt x="4935" y="408"/>
                  <a:pt x="4754" y="91"/>
                  <a:pt x="443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15" name="Google Shape;415;p30"/>
          <p:cNvSpPr/>
          <p:nvPr/>
        </p:nvSpPr>
        <p:spPr>
          <a:xfrm rot="-2171423">
            <a:off x="11671620" y="5635537"/>
            <a:ext cx="110336" cy="104001"/>
          </a:xfrm>
          <a:custGeom>
            <a:avLst/>
            <a:gdLst/>
            <a:ahLst/>
            <a:cxnLst/>
            <a:rect l="l" t="t" r="r" b="b"/>
            <a:pathLst>
              <a:path w="2038" h="1921" extrusionOk="0">
                <a:moveTo>
                  <a:pt x="1031" y="1"/>
                </a:moveTo>
                <a:cubicBezTo>
                  <a:pt x="825" y="1"/>
                  <a:pt x="626" y="60"/>
                  <a:pt x="453" y="198"/>
                </a:cubicBezTo>
                <a:cubicBezTo>
                  <a:pt x="227" y="334"/>
                  <a:pt x="91" y="605"/>
                  <a:pt x="46" y="877"/>
                </a:cubicBezTo>
                <a:cubicBezTo>
                  <a:pt x="0" y="1149"/>
                  <a:pt x="91" y="1420"/>
                  <a:pt x="227" y="1647"/>
                </a:cubicBezTo>
                <a:cubicBezTo>
                  <a:pt x="408" y="1873"/>
                  <a:pt x="680" y="1828"/>
                  <a:pt x="951" y="1873"/>
                </a:cubicBezTo>
                <a:cubicBezTo>
                  <a:pt x="1031" y="1905"/>
                  <a:pt x="1117" y="1920"/>
                  <a:pt x="1203" y="1920"/>
                </a:cubicBezTo>
                <a:cubicBezTo>
                  <a:pt x="1359" y="1920"/>
                  <a:pt x="1513" y="1870"/>
                  <a:pt x="1630" y="1782"/>
                </a:cubicBezTo>
                <a:cubicBezTo>
                  <a:pt x="1856" y="1647"/>
                  <a:pt x="1992" y="1420"/>
                  <a:pt x="1992" y="1149"/>
                </a:cubicBezTo>
                <a:cubicBezTo>
                  <a:pt x="2038" y="922"/>
                  <a:pt x="1992" y="651"/>
                  <a:pt x="1856" y="470"/>
                </a:cubicBezTo>
                <a:cubicBezTo>
                  <a:pt x="1675" y="243"/>
                  <a:pt x="1494" y="62"/>
                  <a:pt x="1223" y="17"/>
                </a:cubicBezTo>
                <a:cubicBezTo>
                  <a:pt x="1159" y="6"/>
                  <a:pt x="1094" y="1"/>
                  <a:pt x="103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16" name="Google Shape;416;p30"/>
          <p:cNvSpPr/>
          <p:nvPr/>
        </p:nvSpPr>
        <p:spPr>
          <a:xfrm rot="-5398730">
            <a:off x="11201762" y="5215695"/>
            <a:ext cx="110337" cy="106331"/>
          </a:xfrm>
          <a:custGeom>
            <a:avLst/>
            <a:gdLst/>
            <a:ahLst/>
            <a:cxnLst/>
            <a:rect l="l" t="t" r="r" b="b"/>
            <a:pathLst>
              <a:path w="2038" h="1964" extrusionOk="0">
                <a:moveTo>
                  <a:pt x="1177" y="1"/>
                </a:moveTo>
                <a:cubicBezTo>
                  <a:pt x="951" y="1"/>
                  <a:pt x="679" y="46"/>
                  <a:pt x="544" y="227"/>
                </a:cubicBezTo>
                <a:cubicBezTo>
                  <a:pt x="317" y="363"/>
                  <a:pt x="91" y="498"/>
                  <a:pt x="46" y="770"/>
                </a:cubicBezTo>
                <a:cubicBezTo>
                  <a:pt x="0" y="1042"/>
                  <a:pt x="46" y="1313"/>
                  <a:pt x="182" y="1540"/>
                </a:cubicBezTo>
                <a:cubicBezTo>
                  <a:pt x="363" y="1766"/>
                  <a:pt x="634" y="1902"/>
                  <a:pt x="906" y="1947"/>
                </a:cubicBezTo>
                <a:cubicBezTo>
                  <a:pt x="933" y="1958"/>
                  <a:pt x="961" y="1963"/>
                  <a:pt x="988" y="1963"/>
                </a:cubicBezTo>
                <a:cubicBezTo>
                  <a:pt x="1187" y="1963"/>
                  <a:pt x="1381" y="1704"/>
                  <a:pt x="1540" y="1585"/>
                </a:cubicBezTo>
                <a:cubicBezTo>
                  <a:pt x="1721" y="1449"/>
                  <a:pt x="1856" y="1268"/>
                  <a:pt x="1856" y="1042"/>
                </a:cubicBezTo>
                <a:cubicBezTo>
                  <a:pt x="1902" y="770"/>
                  <a:pt x="2038" y="498"/>
                  <a:pt x="1902" y="317"/>
                </a:cubicBezTo>
                <a:cubicBezTo>
                  <a:pt x="1721" y="46"/>
                  <a:pt x="1449" y="91"/>
                  <a:pt x="117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17" name="Google Shape;417;p30"/>
          <p:cNvSpPr/>
          <p:nvPr/>
        </p:nvSpPr>
        <p:spPr>
          <a:xfrm rot="-2171384">
            <a:off x="11090745" y="4935173"/>
            <a:ext cx="61339" cy="52244"/>
          </a:xfrm>
          <a:custGeom>
            <a:avLst/>
            <a:gdLst/>
            <a:ahLst/>
            <a:cxnLst/>
            <a:rect l="l" t="t" r="r" b="b"/>
            <a:pathLst>
              <a:path w="1133" h="965" extrusionOk="0">
                <a:moveTo>
                  <a:pt x="928" y="0"/>
                </a:moveTo>
                <a:cubicBezTo>
                  <a:pt x="828" y="0"/>
                  <a:pt x="694" y="59"/>
                  <a:pt x="596" y="59"/>
                </a:cubicBezTo>
                <a:cubicBezTo>
                  <a:pt x="577" y="59"/>
                  <a:pt x="559" y="57"/>
                  <a:pt x="544" y="52"/>
                </a:cubicBezTo>
                <a:cubicBezTo>
                  <a:pt x="507" y="40"/>
                  <a:pt x="477" y="34"/>
                  <a:pt x="451" y="34"/>
                </a:cubicBezTo>
                <a:cubicBezTo>
                  <a:pt x="380" y="34"/>
                  <a:pt x="338" y="76"/>
                  <a:pt x="272" y="142"/>
                </a:cubicBezTo>
                <a:cubicBezTo>
                  <a:pt x="136" y="233"/>
                  <a:pt x="46" y="233"/>
                  <a:pt x="46" y="414"/>
                </a:cubicBezTo>
                <a:cubicBezTo>
                  <a:pt x="0" y="504"/>
                  <a:pt x="46" y="640"/>
                  <a:pt x="136" y="731"/>
                </a:cubicBezTo>
                <a:cubicBezTo>
                  <a:pt x="181" y="821"/>
                  <a:pt x="317" y="912"/>
                  <a:pt x="453" y="912"/>
                </a:cubicBezTo>
                <a:cubicBezTo>
                  <a:pt x="532" y="938"/>
                  <a:pt x="625" y="964"/>
                  <a:pt x="707" y="964"/>
                </a:cubicBezTo>
                <a:cubicBezTo>
                  <a:pt x="768" y="964"/>
                  <a:pt x="822" y="950"/>
                  <a:pt x="861" y="912"/>
                </a:cubicBezTo>
                <a:cubicBezTo>
                  <a:pt x="996" y="821"/>
                  <a:pt x="1042" y="685"/>
                  <a:pt x="1087" y="550"/>
                </a:cubicBezTo>
                <a:cubicBezTo>
                  <a:pt x="1132" y="369"/>
                  <a:pt x="1087" y="188"/>
                  <a:pt x="1042" y="52"/>
                </a:cubicBezTo>
                <a:cubicBezTo>
                  <a:pt x="1016" y="13"/>
                  <a:pt x="976" y="0"/>
                  <a:pt x="92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18" name="Google Shape;418;p30"/>
          <p:cNvSpPr/>
          <p:nvPr/>
        </p:nvSpPr>
        <p:spPr>
          <a:xfrm rot="309829">
            <a:off x="11217991" y="232074"/>
            <a:ext cx="188359" cy="198892"/>
          </a:xfrm>
          <a:custGeom>
            <a:avLst/>
            <a:gdLst/>
            <a:ahLst/>
            <a:cxnLst/>
            <a:rect l="l" t="t" r="r" b="b"/>
            <a:pathLst>
              <a:path w="5651" h="5967" extrusionOk="0">
                <a:moveTo>
                  <a:pt x="3284" y="1"/>
                </a:moveTo>
                <a:cubicBezTo>
                  <a:pt x="1272" y="1"/>
                  <a:pt x="1" y="2271"/>
                  <a:pt x="1169" y="4045"/>
                </a:cubicBezTo>
                <a:cubicBezTo>
                  <a:pt x="1259" y="4135"/>
                  <a:pt x="1531" y="4135"/>
                  <a:pt x="1622" y="4271"/>
                </a:cubicBezTo>
                <a:cubicBezTo>
                  <a:pt x="1441" y="4407"/>
                  <a:pt x="1214" y="4588"/>
                  <a:pt x="1169" y="4814"/>
                </a:cubicBezTo>
                <a:cubicBezTo>
                  <a:pt x="1169" y="5358"/>
                  <a:pt x="1531" y="5856"/>
                  <a:pt x="2074" y="5946"/>
                </a:cubicBezTo>
                <a:cubicBezTo>
                  <a:pt x="2110" y="5960"/>
                  <a:pt x="2146" y="5967"/>
                  <a:pt x="2182" y="5967"/>
                </a:cubicBezTo>
                <a:cubicBezTo>
                  <a:pt x="2372" y="5967"/>
                  <a:pt x="2556" y="5789"/>
                  <a:pt x="2708" y="5674"/>
                </a:cubicBezTo>
                <a:cubicBezTo>
                  <a:pt x="2934" y="5539"/>
                  <a:pt x="3070" y="5312"/>
                  <a:pt x="3116" y="5086"/>
                </a:cubicBezTo>
                <a:cubicBezTo>
                  <a:pt x="3116" y="5041"/>
                  <a:pt x="3206" y="4950"/>
                  <a:pt x="3206" y="4860"/>
                </a:cubicBezTo>
                <a:cubicBezTo>
                  <a:pt x="3704" y="4860"/>
                  <a:pt x="4202" y="4724"/>
                  <a:pt x="4609" y="4452"/>
                </a:cubicBezTo>
                <a:cubicBezTo>
                  <a:pt x="5153" y="4090"/>
                  <a:pt x="5515" y="3502"/>
                  <a:pt x="5605" y="2868"/>
                </a:cubicBezTo>
                <a:cubicBezTo>
                  <a:pt x="5651" y="2234"/>
                  <a:pt x="5469" y="1600"/>
                  <a:pt x="5107" y="1148"/>
                </a:cubicBezTo>
                <a:cubicBezTo>
                  <a:pt x="4926" y="966"/>
                  <a:pt x="4881" y="785"/>
                  <a:pt x="4745" y="604"/>
                </a:cubicBezTo>
                <a:cubicBezTo>
                  <a:pt x="4474" y="378"/>
                  <a:pt x="4157" y="197"/>
                  <a:pt x="3840" y="106"/>
                </a:cubicBezTo>
                <a:cubicBezTo>
                  <a:pt x="3749" y="106"/>
                  <a:pt x="3659" y="16"/>
                  <a:pt x="3568" y="16"/>
                </a:cubicBezTo>
                <a:cubicBezTo>
                  <a:pt x="3472" y="6"/>
                  <a:pt x="3377" y="1"/>
                  <a:pt x="3284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19" name="Google Shape;419;p30"/>
          <p:cNvSpPr/>
          <p:nvPr/>
        </p:nvSpPr>
        <p:spPr>
          <a:xfrm rot="309829">
            <a:off x="11569448" y="1040826"/>
            <a:ext cx="244456" cy="187959"/>
          </a:xfrm>
          <a:custGeom>
            <a:avLst/>
            <a:gdLst/>
            <a:ahLst/>
            <a:cxnLst/>
            <a:rect l="l" t="t" r="r" b="b"/>
            <a:pathLst>
              <a:path w="7334" h="5639" extrusionOk="0">
                <a:moveTo>
                  <a:pt x="4660" y="1"/>
                </a:moveTo>
                <a:cubicBezTo>
                  <a:pt x="4215" y="1"/>
                  <a:pt x="3778" y="145"/>
                  <a:pt x="3441" y="415"/>
                </a:cubicBezTo>
                <a:cubicBezTo>
                  <a:pt x="2988" y="732"/>
                  <a:pt x="2716" y="1184"/>
                  <a:pt x="2581" y="1682"/>
                </a:cubicBezTo>
                <a:cubicBezTo>
                  <a:pt x="2490" y="1682"/>
                  <a:pt x="2354" y="1773"/>
                  <a:pt x="2309" y="1773"/>
                </a:cubicBezTo>
                <a:cubicBezTo>
                  <a:pt x="2155" y="1731"/>
                  <a:pt x="1996" y="1710"/>
                  <a:pt x="1838" y="1710"/>
                </a:cubicBezTo>
                <a:cubicBezTo>
                  <a:pt x="1483" y="1710"/>
                  <a:pt x="1128" y="1812"/>
                  <a:pt x="815" y="1999"/>
                </a:cubicBezTo>
                <a:cubicBezTo>
                  <a:pt x="408" y="2361"/>
                  <a:pt x="136" y="2859"/>
                  <a:pt x="91" y="3402"/>
                </a:cubicBezTo>
                <a:cubicBezTo>
                  <a:pt x="0" y="3900"/>
                  <a:pt x="46" y="4444"/>
                  <a:pt x="362" y="4896"/>
                </a:cubicBezTo>
                <a:cubicBezTo>
                  <a:pt x="453" y="5032"/>
                  <a:pt x="725" y="4987"/>
                  <a:pt x="860" y="5123"/>
                </a:cubicBezTo>
                <a:cubicBezTo>
                  <a:pt x="1132" y="5349"/>
                  <a:pt x="1449" y="5485"/>
                  <a:pt x="1766" y="5530"/>
                </a:cubicBezTo>
                <a:cubicBezTo>
                  <a:pt x="1983" y="5603"/>
                  <a:pt x="2200" y="5639"/>
                  <a:pt x="2415" y="5639"/>
                </a:cubicBezTo>
                <a:cubicBezTo>
                  <a:pt x="2736" y="5639"/>
                  <a:pt x="3051" y="5557"/>
                  <a:pt x="3350" y="5394"/>
                </a:cubicBezTo>
                <a:cubicBezTo>
                  <a:pt x="3577" y="5168"/>
                  <a:pt x="3758" y="4851"/>
                  <a:pt x="3893" y="4489"/>
                </a:cubicBezTo>
                <a:cubicBezTo>
                  <a:pt x="4074" y="4579"/>
                  <a:pt x="4256" y="4625"/>
                  <a:pt x="4482" y="4670"/>
                </a:cubicBezTo>
                <a:cubicBezTo>
                  <a:pt x="4632" y="4705"/>
                  <a:pt x="4788" y="4722"/>
                  <a:pt x="4946" y="4722"/>
                </a:cubicBezTo>
                <a:cubicBezTo>
                  <a:pt x="5405" y="4722"/>
                  <a:pt x="5877" y="4577"/>
                  <a:pt x="6247" y="4308"/>
                </a:cubicBezTo>
                <a:cubicBezTo>
                  <a:pt x="6791" y="3900"/>
                  <a:pt x="7153" y="3312"/>
                  <a:pt x="7289" y="2633"/>
                </a:cubicBezTo>
                <a:cubicBezTo>
                  <a:pt x="7334" y="2044"/>
                  <a:pt x="7107" y="1411"/>
                  <a:pt x="6700" y="913"/>
                </a:cubicBezTo>
                <a:cubicBezTo>
                  <a:pt x="6564" y="777"/>
                  <a:pt x="6474" y="596"/>
                  <a:pt x="6338" y="415"/>
                </a:cubicBezTo>
                <a:cubicBezTo>
                  <a:pt x="6066" y="234"/>
                  <a:pt x="5749" y="143"/>
                  <a:pt x="5433" y="98"/>
                </a:cubicBezTo>
                <a:cubicBezTo>
                  <a:pt x="5297" y="53"/>
                  <a:pt x="5206" y="53"/>
                  <a:pt x="5116" y="53"/>
                </a:cubicBezTo>
                <a:cubicBezTo>
                  <a:pt x="4965" y="18"/>
                  <a:pt x="4812" y="1"/>
                  <a:pt x="466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0" name="Google Shape;420;p30"/>
          <p:cNvSpPr/>
          <p:nvPr/>
        </p:nvSpPr>
        <p:spPr>
          <a:xfrm rot="309829">
            <a:off x="11499227" y="1903004"/>
            <a:ext cx="67931" cy="63064"/>
          </a:xfrm>
          <a:custGeom>
            <a:avLst/>
            <a:gdLst/>
            <a:ahLst/>
            <a:cxnLst/>
            <a:rect l="l" t="t" r="r" b="b"/>
            <a:pathLst>
              <a:path w="2038" h="1892" extrusionOk="0">
                <a:moveTo>
                  <a:pt x="770" y="1"/>
                </a:moveTo>
                <a:cubicBezTo>
                  <a:pt x="646" y="1"/>
                  <a:pt x="521" y="24"/>
                  <a:pt x="408" y="69"/>
                </a:cubicBezTo>
                <a:cubicBezTo>
                  <a:pt x="227" y="250"/>
                  <a:pt x="91" y="476"/>
                  <a:pt x="91" y="748"/>
                </a:cubicBezTo>
                <a:cubicBezTo>
                  <a:pt x="1" y="1020"/>
                  <a:pt x="46" y="1291"/>
                  <a:pt x="136" y="1517"/>
                </a:cubicBezTo>
                <a:cubicBezTo>
                  <a:pt x="317" y="1744"/>
                  <a:pt x="589" y="1880"/>
                  <a:pt x="861" y="1880"/>
                </a:cubicBezTo>
                <a:cubicBezTo>
                  <a:pt x="909" y="1888"/>
                  <a:pt x="957" y="1891"/>
                  <a:pt x="1004" y="1891"/>
                </a:cubicBezTo>
                <a:cubicBezTo>
                  <a:pt x="1226" y="1891"/>
                  <a:pt x="1436" y="1810"/>
                  <a:pt x="1585" y="1699"/>
                </a:cubicBezTo>
                <a:cubicBezTo>
                  <a:pt x="1811" y="1517"/>
                  <a:pt x="1947" y="1291"/>
                  <a:pt x="1992" y="1020"/>
                </a:cubicBezTo>
                <a:cubicBezTo>
                  <a:pt x="2038" y="793"/>
                  <a:pt x="1947" y="522"/>
                  <a:pt x="1766" y="340"/>
                </a:cubicBezTo>
                <a:cubicBezTo>
                  <a:pt x="1630" y="114"/>
                  <a:pt x="1359" y="159"/>
                  <a:pt x="1132" y="69"/>
                </a:cubicBezTo>
                <a:cubicBezTo>
                  <a:pt x="1019" y="24"/>
                  <a:pt x="895" y="1"/>
                  <a:pt x="77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1" name="Google Shape;421;p30"/>
          <p:cNvSpPr/>
          <p:nvPr/>
        </p:nvSpPr>
        <p:spPr>
          <a:xfrm rot="309829">
            <a:off x="11340692" y="391932"/>
            <a:ext cx="126795" cy="105096"/>
          </a:xfrm>
          <a:custGeom>
            <a:avLst/>
            <a:gdLst/>
            <a:ahLst/>
            <a:cxnLst/>
            <a:rect l="l" t="t" r="r" b="b"/>
            <a:pathLst>
              <a:path w="3804" h="3153" extrusionOk="0">
                <a:moveTo>
                  <a:pt x="2200" y="0"/>
                </a:moveTo>
                <a:cubicBezTo>
                  <a:pt x="1845" y="0"/>
                  <a:pt x="1500" y="134"/>
                  <a:pt x="1223" y="371"/>
                </a:cubicBezTo>
                <a:cubicBezTo>
                  <a:pt x="1" y="1140"/>
                  <a:pt x="499" y="3042"/>
                  <a:pt x="1947" y="3087"/>
                </a:cubicBezTo>
                <a:cubicBezTo>
                  <a:pt x="2083" y="3132"/>
                  <a:pt x="2219" y="3152"/>
                  <a:pt x="2353" y="3152"/>
                </a:cubicBezTo>
                <a:cubicBezTo>
                  <a:pt x="2621" y="3152"/>
                  <a:pt x="2883" y="3072"/>
                  <a:pt x="3124" y="2951"/>
                </a:cubicBezTo>
                <a:cubicBezTo>
                  <a:pt x="3441" y="2680"/>
                  <a:pt x="3667" y="2272"/>
                  <a:pt x="3758" y="1865"/>
                </a:cubicBezTo>
                <a:cubicBezTo>
                  <a:pt x="3803" y="1412"/>
                  <a:pt x="3667" y="1005"/>
                  <a:pt x="3441" y="688"/>
                </a:cubicBezTo>
                <a:cubicBezTo>
                  <a:pt x="3169" y="326"/>
                  <a:pt x="2807" y="99"/>
                  <a:pt x="2355" y="9"/>
                </a:cubicBezTo>
                <a:cubicBezTo>
                  <a:pt x="2303" y="3"/>
                  <a:pt x="2251" y="0"/>
                  <a:pt x="22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2" name="Google Shape;422;p30"/>
          <p:cNvSpPr/>
          <p:nvPr/>
        </p:nvSpPr>
        <p:spPr>
          <a:xfrm rot="309829">
            <a:off x="11730812" y="686631"/>
            <a:ext cx="63397" cy="66431"/>
          </a:xfrm>
          <a:custGeom>
            <a:avLst/>
            <a:gdLst/>
            <a:ahLst/>
            <a:cxnLst/>
            <a:rect l="l" t="t" r="r" b="b"/>
            <a:pathLst>
              <a:path w="1902" h="1993" extrusionOk="0">
                <a:moveTo>
                  <a:pt x="996" y="0"/>
                </a:moveTo>
                <a:cubicBezTo>
                  <a:pt x="770" y="0"/>
                  <a:pt x="544" y="91"/>
                  <a:pt x="317" y="272"/>
                </a:cubicBezTo>
                <a:cubicBezTo>
                  <a:pt x="136" y="408"/>
                  <a:pt x="46" y="634"/>
                  <a:pt x="0" y="860"/>
                </a:cubicBezTo>
                <a:cubicBezTo>
                  <a:pt x="0" y="1087"/>
                  <a:pt x="46" y="1268"/>
                  <a:pt x="227" y="1449"/>
                </a:cubicBezTo>
                <a:cubicBezTo>
                  <a:pt x="362" y="1675"/>
                  <a:pt x="453" y="1947"/>
                  <a:pt x="679" y="1992"/>
                </a:cubicBezTo>
                <a:cubicBezTo>
                  <a:pt x="951" y="1992"/>
                  <a:pt x="1223" y="1902"/>
                  <a:pt x="1449" y="1766"/>
                </a:cubicBezTo>
                <a:cubicBezTo>
                  <a:pt x="1630" y="1585"/>
                  <a:pt x="1811" y="1358"/>
                  <a:pt x="1856" y="1132"/>
                </a:cubicBezTo>
                <a:cubicBezTo>
                  <a:pt x="1902" y="860"/>
                  <a:pt x="1811" y="589"/>
                  <a:pt x="1675" y="362"/>
                </a:cubicBezTo>
                <a:cubicBezTo>
                  <a:pt x="1494" y="181"/>
                  <a:pt x="1268" y="46"/>
                  <a:pt x="99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3" name="Google Shape;423;p30"/>
          <p:cNvSpPr/>
          <p:nvPr/>
        </p:nvSpPr>
        <p:spPr>
          <a:xfrm rot="309829">
            <a:off x="11401331" y="1403802"/>
            <a:ext cx="60397" cy="56831"/>
          </a:xfrm>
          <a:custGeom>
            <a:avLst/>
            <a:gdLst/>
            <a:ahLst/>
            <a:cxnLst/>
            <a:rect l="l" t="t" r="r" b="b"/>
            <a:pathLst>
              <a:path w="1812" h="1705" extrusionOk="0">
                <a:moveTo>
                  <a:pt x="368" y="0"/>
                </a:moveTo>
                <a:cubicBezTo>
                  <a:pt x="300" y="0"/>
                  <a:pt x="237" y="16"/>
                  <a:pt x="182" y="58"/>
                </a:cubicBezTo>
                <a:cubicBezTo>
                  <a:pt x="46" y="193"/>
                  <a:pt x="91" y="510"/>
                  <a:pt x="46" y="737"/>
                </a:cubicBezTo>
                <a:cubicBezTo>
                  <a:pt x="1" y="963"/>
                  <a:pt x="46" y="1144"/>
                  <a:pt x="136" y="1325"/>
                </a:cubicBezTo>
                <a:cubicBezTo>
                  <a:pt x="272" y="1506"/>
                  <a:pt x="453" y="1642"/>
                  <a:pt x="680" y="1687"/>
                </a:cubicBezTo>
                <a:cubicBezTo>
                  <a:pt x="736" y="1699"/>
                  <a:pt x="793" y="1704"/>
                  <a:pt x="849" y="1704"/>
                </a:cubicBezTo>
                <a:cubicBezTo>
                  <a:pt x="1016" y="1704"/>
                  <a:pt x="1178" y="1653"/>
                  <a:pt x="1313" y="1551"/>
                </a:cubicBezTo>
                <a:cubicBezTo>
                  <a:pt x="1540" y="1416"/>
                  <a:pt x="1721" y="1235"/>
                  <a:pt x="1811" y="1008"/>
                </a:cubicBezTo>
                <a:cubicBezTo>
                  <a:pt x="1811" y="737"/>
                  <a:pt x="1721" y="510"/>
                  <a:pt x="1585" y="284"/>
                </a:cubicBezTo>
                <a:cubicBezTo>
                  <a:pt x="1495" y="171"/>
                  <a:pt x="1370" y="148"/>
                  <a:pt x="1240" y="148"/>
                </a:cubicBezTo>
                <a:cubicBezTo>
                  <a:pt x="1153" y="148"/>
                  <a:pt x="1064" y="158"/>
                  <a:pt x="980" y="158"/>
                </a:cubicBezTo>
                <a:cubicBezTo>
                  <a:pt x="939" y="158"/>
                  <a:pt x="898" y="156"/>
                  <a:pt x="861" y="148"/>
                </a:cubicBezTo>
                <a:cubicBezTo>
                  <a:pt x="703" y="85"/>
                  <a:pt x="524" y="0"/>
                  <a:pt x="36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4" name="Google Shape;424;p30"/>
          <p:cNvSpPr/>
          <p:nvPr/>
        </p:nvSpPr>
        <p:spPr>
          <a:xfrm rot="309829">
            <a:off x="11301611" y="659845"/>
            <a:ext cx="158460" cy="234891"/>
          </a:xfrm>
          <a:custGeom>
            <a:avLst/>
            <a:gdLst/>
            <a:ahLst/>
            <a:cxnLst/>
            <a:rect l="l" t="t" r="r" b="b"/>
            <a:pathLst>
              <a:path w="4754" h="7047" extrusionOk="0">
                <a:moveTo>
                  <a:pt x="2187" y="0"/>
                </a:moveTo>
                <a:cubicBezTo>
                  <a:pt x="1719" y="0"/>
                  <a:pt x="1265" y="144"/>
                  <a:pt x="860" y="414"/>
                </a:cubicBezTo>
                <a:cubicBezTo>
                  <a:pt x="407" y="867"/>
                  <a:pt x="136" y="1455"/>
                  <a:pt x="136" y="2134"/>
                </a:cubicBezTo>
                <a:cubicBezTo>
                  <a:pt x="0" y="2677"/>
                  <a:pt x="136" y="3311"/>
                  <a:pt x="453" y="3809"/>
                </a:cubicBezTo>
                <a:cubicBezTo>
                  <a:pt x="543" y="3900"/>
                  <a:pt x="589" y="3990"/>
                  <a:pt x="679" y="4081"/>
                </a:cubicBezTo>
                <a:cubicBezTo>
                  <a:pt x="181" y="4669"/>
                  <a:pt x="181" y="5529"/>
                  <a:pt x="724" y="6118"/>
                </a:cubicBezTo>
                <a:cubicBezTo>
                  <a:pt x="996" y="6571"/>
                  <a:pt x="1403" y="6887"/>
                  <a:pt x="1901" y="7023"/>
                </a:cubicBezTo>
                <a:cubicBezTo>
                  <a:pt x="1949" y="7039"/>
                  <a:pt x="1998" y="7046"/>
                  <a:pt x="2049" y="7046"/>
                </a:cubicBezTo>
                <a:cubicBezTo>
                  <a:pt x="2433" y="7046"/>
                  <a:pt x="2894" y="6635"/>
                  <a:pt x="3214" y="6435"/>
                </a:cubicBezTo>
                <a:cubicBezTo>
                  <a:pt x="3622" y="6163"/>
                  <a:pt x="3893" y="5756"/>
                  <a:pt x="3984" y="5303"/>
                </a:cubicBezTo>
                <a:cubicBezTo>
                  <a:pt x="4029" y="4941"/>
                  <a:pt x="4029" y="4579"/>
                  <a:pt x="3893" y="4217"/>
                </a:cubicBezTo>
                <a:cubicBezTo>
                  <a:pt x="4301" y="3854"/>
                  <a:pt x="4527" y="3311"/>
                  <a:pt x="4572" y="2723"/>
                </a:cubicBezTo>
                <a:cubicBezTo>
                  <a:pt x="4753" y="2134"/>
                  <a:pt x="4663" y="1455"/>
                  <a:pt x="4391" y="912"/>
                </a:cubicBezTo>
                <a:cubicBezTo>
                  <a:pt x="4255" y="776"/>
                  <a:pt x="3893" y="821"/>
                  <a:pt x="3757" y="640"/>
                </a:cubicBezTo>
                <a:cubicBezTo>
                  <a:pt x="3486" y="459"/>
                  <a:pt x="3214" y="323"/>
                  <a:pt x="2897" y="233"/>
                </a:cubicBezTo>
                <a:cubicBezTo>
                  <a:pt x="2807" y="233"/>
                  <a:pt x="2761" y="97"/>
                  <a:pt x="2671" y="52"/>
                </a:cubicBezTo>
                <a:cubicBezTo>
                  <a:pt x="2509" y="17"/>
                  <a:pt x="2347" y="0"/>
                  <a:pt x="218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5" name="Google Shape;425;p30"/>
          <p:cNvSpPr/>
          <p:nvPr/>
        </p:nvSpPr>
        <p:spPr>
          <a:xfrm rot="309829">
            <a:off x="11532718" y="818490"/>
            <a:ext cx="61897" cy="62597"/>
          </a:xfrm>
          <a:custGeom>
            <a:avLst/>
            <a:gdLst/>
            <a:ahLst/>
            <a:cxnLst/>
            <a:rect l="l" t="t" r="r" b="b"/>
            <a:pathLst>
              <a:path w="1857" h="1878" extrusionOk="0">
                <a:moveTo>
                  <a:pt x="1042" y="0"/>
                </a:moveTo>
                <a:cubicBezTo>
                  <a:pt x="831" y="0"/>
                  <a:pt x="625" y="282"/>
                  <a:pt x="498" y="367"/>
                </a:cubicBezTo>
                <a:cubicBezTo>
                  <a:pt x="317" y="503"/>
                  <a:pt x="227" y="684"/>
                  <a:pt x="181" y="865"/>
                </a:cubicBezTo>
                <a:cubicBezTo>
                  <a:pt x="181" y="1091"/>
                  <a:pt x="0" y="1408"/>
                  <a:pt x="91" y="1589"/>
                </a:cubicBezTo>
                <a:cubicBezTo>
                  <a:pt x="227" y="1770"/>
                  <a:pt x="543" y="1816"/>
                  <a:pt x="770" y="1861"/>
                </a:cubicBezTo>
                <a:cubicBezTo>
                  <a:pt x="838" y="1872"/>
                  <a:pt x="903" y="1878"/>
                  <a:pt x="966" y="1878"/>
                </a:cubicBezTo>
                <a:cubicBezTo>
                  <a:pt x="1155" y="1878"/>
                  <a:pt x="1324" y="1827"/>
                  <a:pt x="1494" y="1725"/>
                </a:cubicBezTo>
                <a:cubicBezTo>
                  <a:pt x="1675" y="1544"/>
                  <a:pt x="1766" y="1318"/>
                  <a:pt x="1811" y="1091"/>
                </a:cubicBezTo>
                <a:cubicBezTo>
                  <a:pt x="1856" y="865"/>
                  <a:pt x="1811" y="593"/>
                  <a:pt x="1720" y="367"/>
                </a:cubicBezTo>
                <a:cubicBezTo>
                  <a:pt x="1539" y="186"/>
                  <a:pt x="1313" y="50"/>
                  <a:pt x="1087" y="5"/>
                </a:cubicBezTo>
                <a:cubicBezTo>
                  <a:pt x="1072" y="2"/>
                  <a:pt x="1057" y="0"/>
                  <a:pt x="104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6" name="Google Shape;426;p30"/>
          <p:cNvSpPr/>
          <p:nvPr/>
        </p:nvSpPr>
        <p:spPr>
          <a:xfrm rot="309829">
            <a:off x="11553694" y="1473631"/>
            <a:ext cx="39265" cy="33599"/>
          </a:xfrm>
          <a:custGeom>
            <a:avLst/>
            <a:gdLst/>
            <a:ahLst/>
            <a:cxnLst/>
            <a:rect l="l" t="t" r="r" b="b"/>
            <a:pathLst>
              <a:path w="1178" h="1008" extrusionOk="0">
                <a:moveTo>
                  <a:pt x="453" y="0"/>
                </a:moveTo>
                <a:cubicBezTo>
                  <a:pt x="374" y="0"/>
                  <a:pt x="295" y="23"/>
                  <a:pt x="227" y="68"/>
                </a:cubicBezTo>
                <a:cubicBezTo>
                  <a:pt x="91" y="159"/>
                  <a:pt x="227" y="385"/>
                  <a:pt x="182" y="521"/>
                </a:cubicBezTo>
                <a:cubicBezTo>
                  <a:pt x="136" y="657"/>
                  <a:pt x="0" y="838"/>
                  <a:pt x="91" y="928"/>
                </a:cubicBezTo>
                <a:cubicBezTo>
                  <a:pt x="107" y="976"/>
                  <a:pt x="152" y="990"/>
                  <a:pt x="209" y="990"/>
                </a:cubicBezTo>
                <a:cubicBezTo>
                  <a:pt x="287" y="990"/>
                  <a:pt x="389" y="964"/>
                  <a:pt x="472" y="964"/>
                </a:cubicBezTo>
                <a:cubicBezTo>
                  <a:pt x="498" y="964"/>
                  <a:pt x="523" y="966"/>
                  <a:pt x="544" y="973"/>
                </a:cubicBezTo>
                <a:cubicBezTo>
                  <a:pt x="612" y="996"/>
                  <a:pt x="668" y="1007"/>
                  <a:pt x="725" y="1007"/>
                </a:cubicBezTo>
                <a:cubicBezTo>
                  <a:pt x="781" y="1007"/>
                  <a:pt x="838" y="996"/>
                  <a:pt x="906" y="973"/>
                </a:cubicBezTo>
                <a:cubicBezTo>
                  <a:pt x="996" y="883"/>
                  <a:pt x="1132" y="792"/>
                  <a:pt x="1177" y="657"/>
                </a:cubicBezTo>
                <a:cubicBezTo>
                  <a:pt x="1177" y="475"/>
                  <a:pt x="1177" y="340"/>
                  <a:pt x="1132" y="204"/>
                </a:cubicBezTo>
                <a:cubicBezTo>
                  <a:pt x="1042" y="68"/>
                  <a:pt x="815" y="113"/>
                  <a:pt x="680" y="68"/>
                </a:cubicBezTo>
                <a:cubicBezTo>
                  <a:pt x="612" y="23"/>
                  <a:pt x="532" y="0"/>
                  <a:pt x="4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7" name="Google Shape;427;p30"/>
          <p:cNvSpPr/>
          <p:nvPr/>
        </p:nvSpPr>
        <p:spPr>
          <a:xfrm rot="309829">
            <a:off x="11499227" y="6471671"/>
            <a:ext cx="67931" cy="63064"/>
          </a:xfrm>
          <a:custGeom>
            <a:avLst/>
            <a:gdLst/>
            <a:ahLst/>
            <a:cxnLst/>
            <a:rect l="l" t="t" r="r" b="b"/>
            <a:pathLst>
              <a:path w="2038" h="1892" extrusionOk="0">
                <a:moveTo>
                  <a:pt x="770" y="1"/>
                </a:moveTo>
                <a:cubicBezTo>
                  <a:pt x="646" y="1"/>
                  <a:pt x="521" y="24"/>
                  <a:pt x="408" y="69"/>
                </a:cubicBezTo>
                <a:cubicBezTo>
                  <a:pt x="227" y="250"/>
                  <a:pt x="91" y="476"/>
                  <a:pt x="91" y="748"/>
                </a:cubicBezTo>
                <a:cubicBezTo>
                  <a:pt x="1" y="1020"/>
                  <a:pt x="46" y="1291"/>
                  <a:pt x="136" y="1517"/>
                </a:cubicBezTo>
                <a:cubicBezTo>
                  <a:pt x="317" y="1744"/>
                  <a:pt x="589" y="1880"/>
                  <a:pt x="861" y="1880"/>
                </a:cubicBezTo>
                <a:cubicBezTo>
                  <a:pt x="909" y="1888"/>
                  <a:pt x="957" y="1891"/>
                  <a:pt x="1004" y="1891"/>
                </a:cubicBezTo>
                <a:cubicBezTo>
                  <a:pt x="1226" y="1891"/>
                  <a:pt x="1436" y="1810"/>
                  <a:pt x="1585" y="1699"/>
                </a:cubicBezTo>
                <a:cubicBezTo>
                  <a:pt x="1811" y="1517"/>
                  <a:pt x="1947" y="1291"/>
                  <a:pt x="1992" y="1020"/>
                </a:cubicBezTo>
                <a:cubicBezTo>
                  <a:pt x="2038" y="793"/>
                  <a:pt x="1947" y="522"/>
                  <a:pt x="1766" y="340"/>
                </a:cubicBezTo>
                <a:cubicBezTo>
                  <a:pt x="1630" y="114"/>
                  <a:pt x="1359" y="159"/>
                  <a:pt x="1132" y="69"/>
                </a:cubicBezTo>
                <a:cubicBezTo>
                  <a:pt x="1019" y="24"/>
                  <a:pt x="895" y="1"/>
                  <a:pt x="77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8" name="Google Shape;428;p30"/>
          <p:cNvSpPr/>
          <p:nvPr/>
        </p:nvSpPr>
        <p:spPr>
          <a:xfrm rot="309829">
            <a:off x="11401331" y="5972469"/>
            <a:ext cx="60397" cy="56831"/>
          </a:xfrm>
          <a:custGeom>
            <a:avLst/>
            <a:gdLst/>
            <a:ahLst/>
            <a:cxnLst/>
            <a:rect l="l" t="t" r="r" b="b"/>
            <a:pathLst>
              <a:path w="1812" h="1705" extrusionOk="0">
                <a:moveTo>
                  <a:pt x="368" y="0"/>
                </a:moveTo>
                <a:cubicBezTo>
                  <a:pt x="300" y="0"/>
                  <a:pt x="237" y="16"/>
                  <a:pt x="182" y="58"/>
                </a:cubicBezTo>
                <a:cubicBezTo>
                  <a:pt x="46" y="193"/>
                  <a:pt x="91" y="510"/>
                  <a:pt x="46" y="737"/>
                </a:cubicBezTo>
                <a:cubicBezTo>
                  <a:pt x="1" y="963"/>
                  <a:pt x="46" y="1144"/>
                  <a:pt x="136" y="1325"/>
                </a:cubicBezTo>
                <a:cubicBezTo>
                  <a:pt x="272" y="1506"/>
                  <a:pt x="453" y="1642"/>
                  <a:pt x="680" y="1687"/>
                </a:cubicBezTo>
                <a:cubicBezTo>
                  <a:pt x="736" y="1699"/>
                  <a:pt x="793" y="1704"/>
                  <a:pt x="849" y="1704"/>
                </a:cubicBezTo>
                <a:cubicBezTo>
                  <a:pt x="1016" y="1704"/>
                  <a:pt x="1178" y="1653"/>
                  <a:pt x="1313" y="1551"/>
                </a:cubicBezTo>
                <a:cubicBezTo>
                  <a:pt x="1540" y="1416"/>
                  <a:pt x="1721" y="1235"/>
                  <a:pt x="1811" y="1008"/>
                </a:cubicBezTo>
                <a:cubicBezTo>
                  <a:pt x="1811" y="737"/>
                  <a:pt x="1721" y="510"/>
                  <a:pt x="1585" y="284"/>
                </a:cubicBezTo>
                <a:cubicBezTo>
                  <a:pt x="1495" y="171"/>
                  <a:pt x="1370" y="148"/>
                  <a:pt x="1240" y="148"/>
                </a:cubicBezTo>
                <a:cubicBezTo>
                  <a:pt x="1153" y="148"/>
                  <a:pt x="1064" y="158"/>
                  <a:pt x="980" y="158"/>
                </a:cubicBezTo>
                <a:cubicBezTo>
                  <a:pt x="939" y="158"/>
                  <a:pt x="898" y="156"/>
                  <a:pt x="861" y="148"/>
                </a:cubicBezTo>
                <a:cubicBezTo>
                  <a:pt x="703" y="85"/>
                  <a:pt x="524" y="0"/>
                  <a:pt x="36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9" name="Google Shape;429;p30"/>
          <p:cNvSpPr/>
          <p:nvPr/>
        </p:nvSpPr>
        <p:spPr>
          <a:xfrm rot="309829">
            <a:off x="11532718" y="5387156"/>
            <a:ext cx="61897" cy="62597"/>
          </a:xfrm>
          <a:custGeom>
            <a:avLst/>
            <a:gdLst/>
            <a:ahLst/>
            <a:cxnLst/>
            <a:rect l="l" t="t" r="r" b="b"/>
            <a:pathLst>
              <a:path w="1857" h="1878" extrusionOk="0">
                <a:moveTo>
                  <a:pt x="1042" y="0"/>
                </a:moveTo>
                <a:cubicBezTo>
                  <a:pt x="831" y="0"/>
                  <a:pt x="625" y="282"/>
                  <a:pt x="498" y="367"/>
                </a:cubicBezTo>
                <a:cubicBezTo>
                  <a:pt x="317" y="503"/>
                  <a:pt x="227" y="684"/>
                  <a:pt x="181" y="865"/>
                </a:cubicBezTo>
                <a:cubicBezTo>
                  <a:pt x="181" y="1091"/>
                  <a:pt x="0" y="1408"/>
                  <a:pt x="91" y="1589"/>
                </a:cubicBezTo>
                <a:cubicBezTo>
                  <a:pt x="227" y="1770"/>
                  <a:pt x="543" y="1816"/>
                  <a:pt x="770" y="1861"/>
                </a:cubicBezTo>
                <a:cubicBezTo>
                  <a:pt x="838" y="1872"/>
                  <a:pt x="903" y="1878"/>
                  <a:pt x="966" y="1878"/>
                </a:cubicBezTo>
                <a:cubicBezTo>
                  <a:pt x="1155" y="1878"/>
                  <a:pt x="1324" y="1827"/>
                  <a:pt x="1494" y="1725"/>
                </a:cubicBezTo>
                <a:cubicBezTo>
                  <a:pt x="1675" y="1544"/>
                  <a:pt x="1766" y="1318"/>
                  <a:pt x="1811" y="1091"/>
                </a:cubicBezTo>
                <a:cubicBezTo>
                  <a:pt x="1856" y="865"/>
                  <a:pt x="1811" y="593"/>
                  <a:pt x="1720" y="367"/>
                </a:cubicBezTo>
                <a:cubicBezTo>
                  <a:pt x="1539" y="186"/>
                  <a:pt x="1313" y="50"/>
                  <a:pt x="1087" y="5"/>
                </a:cubicBezTo>
                <a:cubicBezTo>
                  <a:pt x="1072" y="2"/>
                  <a:pt x="1057" y="0"/>
                  <a:pt x="104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30" name="Google Shape;430;p30"/>
          <p:cNvSpPr/>
          <p:nvPr/>
        </p:nvSpPr>
        <p:spPr>
          <a:xfrm rot="309829">
            <a:off x="11553694" y="6042298"/>
            <a:ext cx="39265" cy="33599"/>
          </a:xfrm>
          <a:custGeom>
            <a:avLst/>
            <a:gdLst/>
            <a:ahLst/>
            <a:cxnLst/>
            <a:rect l="l" t="t" r="r" b="b"/>
            <a:pathLst>
              <a:path w="1178" h="1008" extrusionOk="0">
                <a:moveTo>
                  <a:pt x="453" y="0"/>
                </a:moveTo>
                <a:cubicBezTo>
                  <a:pt x="374" y="0"/>
                  <a:pt x="295" y="23"/>
                  <a:pt x="227" y="68"/>
                </a:cubicBezTo>
                <a:cubicBezTo>
                  <a:pt x="91" y="159"/>
                  <a:pt x="227" y="385"/>
                  <a:pt x="182" y="521"/>
                </a:cubicBezTo>
                <a:cubicBezTo>
                  <a:pt x="136" y="657"/>
                  <a:pt x="0" y="838"/>
                  <a:pt x="91" y="928"/>
                </a:cubicBezTo>
                <a:cubicBezTo>
                  <a:pt x="107" y="976"/>
                  <a:pt x="152" y="990"/>
                  <a:pt x="209" y="990"/>
                </a:cubicBezTo>
                <a:cubicBezTo>
                  <a:pt x="287" y="990"/>
                  <a:pt x="389" y="964"/>
                  <a:pt x="472" y="964"/>
                </a:cubicBezTo>
                <a:cubicBezTo>
                  <a:pt x="498" y="964"/>
                  <a:pt x="523" y="966"/>
                  <a:pt x="544" y="973"/>
                </a:cubicBezTo>
                <a:cubicBezTo>
                  <a:pt x="612" y="996"/>
                  <a:pt x="668" y="1007"/>
                  <a:pt x="725" y="1007"/>
                </a:cubicBezTo>
                <a:cubicBezTo>
                  <a:pt x="781" y="1007"/>
                  <a:pt x="838" y="996"/>
                  <a:pt x="906" y="973"/>
                </a:cubicBezTo>
                <a:cubicBezTo>
                  <a:pt x="996" y="883"/>
                  <a:pt x="1132" y="792"/>
                  <a:pt x="1177" y="657"/>
                </a:cubicBezTo>
                <a:cubicBezTo>
                  <a:pt x="1177" y="475"/>
                  <a:pt x="1177" y="340"/>
                  <a:pt x="1132" y="204"/>
                </a:cubicBezTo>
                <a:cubicBezTo>
                  <a:pt x="1042" y="68"/>
                  <a:pt x="815" y="113"/>
                  <a:pt x="680" y="68"/>
                </a:cubicBezTo>
                <a:cubicBezTo>
                  <a:pt x="612" y="23"/>
                  <a:pt x="532" y="0"/>
                  <a:pt x="4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31" name="Google Shape;431;p30"/>
          <p:cNvSpPr/>
          <p:nvPr/>
        </p:nvSpPr>
        <p:spPr>
          <a:xfrm>
            <a:off x="9624000" y="1314933"/>
            <a:ext cx="724000" cy="724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32" name="Google Shape;432;p30"/>
          <p:cNvSpPr/>
          <p:nvPr/>
        </p:nvSpPr>
        <p:spPr>
          <a:xfrm rot="-4389752">
            <a:off x="10504434" y="2196827"/>
            <a:ext cx="889325" cy="1694363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28730741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1"/>
          <p:cNvSpPr/>
          <p:nvPr/>
        </p:nvSpPr>
        <p:spPr>
          <a:xfrm>
            <a:off x="-69635" y="2074600"/>
            <a:ext cx="6546400" cy="48696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35" name="Google Shape;435;p31"/>
          <p:cNvSpPr/>
          <p:nvPr/>
        </p:nvSpPr>
        <p:spPr>
          <a:xfrm rot="-2861645" flipH="1">
            <a:off x="719901" y="4514708"/>
            <a:ext cx="956783" cy="1967353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36" name="Google Shape;436;p31"/>
          <p:cNvSpPr/>
          <p:nvPr/>
        </p:nvSpPr>
        <p:spPr>
          <a:xfrm rot="-5400000" flipH="1">
            <a:off x="10655567" y="185469"/>
            <a:ext cx="1913200" cy="14348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37" name="Google Shape;437;p31"/>
          <p:cNvSpPr/>
          <p:nvPr/>
        </p:nvSpPr>
        <p:spPr>
          <a:xfrm rot="4706345" flipH="1">
            <a:off x="10841207" y="31969"/>
            <a:ext cx="644679" cy="126857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7973247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2"/>
          <p:cNvSpPr/>
          <p:nvPr/>
        </p:nvSpPr>
        <p:spPr>
          <a:xfrm rot="10800000">
            <a:off x="10844233" y="5046751"/>
            <a:ext cx="1353600" cy="13536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40" name="Google Shape;440;p32"/>
          <p:cNvSpPr/>
          <p:nvPr/>
        </p:nvSpPr>
        <p:spPr>
          <a:xfrm>
            <a:off x="10520933" y="5111251"/>
            <a:ext cx="2364800" cy="23648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41" name="Google Shape;441;p32"/>
          <p:cNvSpPr/>
          <p:nvPr/>
        </p:nvSpPr>
        <p:spPr>
          <a:xfrm rot="-5400000">
            <a:off x="9273800" y="5850184"/>
            <a:ext cx="1064400" cy="10640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63839435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3"/>
          <p:cNvSpPr/>
          <p:nvPr/>
        </p:nvSpPr>
        <p:spPr>
          <a:xfrm>
            <a:off x="-95367" y="4436733"/>
            <a:ext cx="4418000" cy="2483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44" name="Google Shape;444;p33"/>
          <p:cNvSpPr/>
          <p:nvPr/>
        </p:nvSpPr>
        <p:spPr>
          <a:xfrm>
            <a:off x="464067" y="4625171"/>
            <a:ext cx="2149200" cy="22328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45" name="Google Shape;445;p33"/>
          <p:cNvSpPr/>
          <p:nvPr/>
        </p:nvSpPr>
        <p:spPr>
          <a:xfrm rot="-10288702">
            <a:off x="1554868" y="4342839"/>
            <a:ext cx="1117537" cy="85986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70629531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0"/>
          <p:cNvSpPr txBox="1">
            <a:spLocks noGrp="1"/>
          </p:cNvSpPr>
          <p:nvPr>
            <p:ph type="subTitle" idx="1"/>
          </p:nvPr>
        </p:nvSpPr>
        <p:spPr>
          <a:xfrm>
            <a:off x="7747200" y="3147867"/>
            <a:ext cx="3604800" cy="10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20"/>
          <p:cNvSpPr txBox="1">
            <a:spLocks noGrp="1"/>
          </p:cNvSpPr>
          <p:nvPr>
            <p:ph type="subTitle" idx="2"/>
          </p:nvPr>
        </p:nvSpPr>
        <p:spPr>
          <a:xfrm>
            <a:off x="8399000" y="2699400"/>
            <a:ext cx="230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290" name="Google Shape;290;p20"/>
          <p:cNvSpPr txBox="1">
            <a:spLocks noGrp="1"/>
          </p:cNvSpPr>
          <p:nvPr>
            <p:ph type="subTitle" idx="3"/>
          </p:nvPr>
        </p:nvSpPr>
        <p:spPr>
          <a:xfrm>
            <a:off x="839993" y="3147867"/>
            <a:ext cx="3604800" cy="10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291" name="Google Shape;291;p20"/>
          <p:cNvSpPr txBox="1">
            <a:spLocks noGrp="1"/>
          </p:cNvSpPr>
          <p:nvPr>
            <p:ph type="subTitle" idx="4"/>
          </p:nvPr>
        </p:nvSpPr>
        <p:spPr>
          <a:xfrm>
            <a:off x="1502393" y="2699400"/>
            <a:ext cx="228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292" name="Google Shape;292;p20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4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293" name="Google Shape;293;p20"/>
          <p:cNvSpPr/>
          <p:nvPr/>
        </p:nvSpPr>
        <p:spPr>
          <a:xfrm>
            <a:off x="10169467" y="4878267"/>
            <a:ext cx="2373200" cy="2373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4" name="Google Shape;294;p20"/>
          <p:cNvSpPr/>
          <p:nvPr/>
        </p:nvSpPr>
        <p:spPr>
          <a:xfrm>
            <a:off x="9128284" y="668600"/>
            <a:ext cx="1278000" cy="127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5" name="Google Shape;295;p20"/>
          <p:cNvSpPr/>
          <p:nvPr/>
        </p:nvSpPr>
        <p:spPr>
          <a:xfrm>
            <a:off x="10894333" y="423400"/>
            <a:ext cx="622400" cy="622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6" name="Google Shape;296;p20"/>
          <p:cNvSpPr/>
          <p:nvPr/>
        </p:nvSpPr>
        <p:spPr>
          <a:xfrm rot="5400000">
            <a:off x="8186650" y="5971334"/>
            <a:ext cx="224867" cy="207300"/>
          </a:xfrm>
          <a:custGeom>
            <a:avLst/>
            <a:gdLst/>
            <a:ahLst/>
            <a:cxnLst/>
            <a:rect l="l" t="t" r="r" b="b"/>
            <a:pathLst>
              <a:path w="6746" h="6219" extrusionOk="0">
                <a:moveTo>
                  <a:pt x="2290" y="3685"/>
                </a:moveTo>
                <a:lnTo>
                  <a:pt x="2290" y="3685"/>
                </a:lnTo>
                <a:cubicBezTo>
                  <a:pt x="2296" y="3696"/>
                  <a:pt x="2303" y="3708"/>
                  <a:pt x="2309" y="3720"/>
                </a:cubicBezTo>
                <a:cubicBezTo>
                  <a:pt x="2290" y="3720"/>
                  <a:pt x="2287" y="3704"/>
                  <a:pt x="2290" y="3685"/>
                </a:cubicBezTo>
                <a:close/>
                <a:moveTo>
                  <a:pt x="4233" y="1"/>
                </a:moveTo>
                <a:cubicBezTo>
                  <a:pt x="3777" y="1"/>
                  <a:pt x="3311" y="136"/>
                  <a:pt x="2943" y="370"/>
                </a:cubicBezTo>
                <a:cubicBezTo>
                  <a:pt x="2807" y="551"/>
                  <a:pt x="2626" y="732"/>
                  <a:pt x="2535" y="958"/>
                </a:cubicBezTo>
                <a:cubicBezTo>
                  <a:pt x="2490" y="868"/>
                  <a:pt x="2535" y="642"/>
                  <a:pt x="2490" y="551"/>
                </a:cubicBezTo>
                <a:cubicBezTo>
                  <a:pt x="2264" y="234"/>
                  <a:pt x="1856" y="279"/>
                  <a:pt x="1494" y="189"/>
                </a:cubicBezTo>
                <a:cubicBezTo>
                  <a:pt x="1440" y="181"/>
                  <a:pt x="1385" y="177"/>
                  <a:pt x="1331" y="177"/>
                </a:cubicBezTo>
                <a:cubicBezTo>
                  <a:pt x="1071" y="177"/>
                  <a:pt x="822" y="265"/>
                  <a:pt x="634" y="415"/>
                </a:cubicBezTo>
                <a:cubicBezTo>
                  <a:pt x="317" y="596"/>
                  <a:pt x="91" y="868"/>
                  <a:pt x="46" y="1230"/>
                </a:cubicBezTo>
                <a:cubicBezTo>
                  <a:pt x="0" y="1547"/>
                  <a:pt x="91" y="1864"/>
                  <a:pt x="317" y="2135"/>
                </a:cubicBezTo>
                <a:cubicBezTo>
                  <a:pt x="498" y="2407"/>
                  <a:pt x="815" y="2588"/>
                  <a:pt x="1177" y="2633"/>
                </a:cubicBezTo>
                <a:cubicBezTo>
                  <a:pt x="1245" y="2645"/>
                  <a:pt x="1316" y="2650"/>
                  <a:pt x="1388" y="2650"/>
                </a:cubicBezTo>
                <a:cubicBezTo>
                  <a:pt x="1604" y="2650"/>
                  <a:pt x="1834" y="2599"/>
                  <a:pt x="2037" y="2498"/>
                </a:cubicBezTo>
                <a:lnTo>
                  <a:pt x="2037" y="2498"/>
                </a:lnTo>
                <a:cubicBezTo>
                  <a:pt x="1994" y="2883"/>
                  <a:pt x="2073" y="3269"/>
                  <a:pt x="2274" y="3655"/>
                </a:cubicBezTo>
                <a:lnTo>
                  <a:pt x="2274" y="3655"/>
                </a:lnTo>
                <a:cubicBezTo>
                  <a:pt x="1979" y="3883"/>
                  <a:pt x="1808" y="4233"/>
                  <a:pt x="1720" y="4625"/>
                </a:cubicBezTo>
                <a:cubicBezTo>
                  <a:pt x="1720" y="4942"/>
                  <a:pt x="1902" y="5304"/>
                  <a:pt x="2128" y="5531"/>
                </a:cubicBezTo>
                <a:cubicBezTo>
                  <a:pt x="2309" y="5847"/>
                  <a:pt x="2581" y="6074"/>
                  <a:pt x="2943" y="6210"/>
                </a:cubicBezTo>
                <a:cubicBezTo>
                  <a:pt x="2990" y="6215"/>
                  <a:pt x="3036" y="6218"/>
                  <a:pt x="3083" y="6218"/>
                </a:cubicBezTo>
                <a:cubicBezTo>
                  <a:pt x="3397" y="6218"/>
                  <a:pt x="3702" y="6090"/>
                  <a:pt x="3939" y="5893"/>
                </a:cubicBezTo>
                <a:cubicBezTo>
                  <a:pt x="4256" y="5712"/>
                  <a:pt x="4527" y="5395"/>
                  <a:pt x="4618" y="4987"/>
                </a:cubicBezTo>
                <a:cubicBezTo>
                  <a:pt x="4618" y="4942"/>
                  <a:pt x="4482" y="4716"/>
                  <a:pt x="4482" y="4625"/>
                </a:cubicBezTo>
                <a:cubicBezTo>
                  <a:pt x="4935" y="4625"/>
                  <a:pt x="5387" y="4489"/>
                  <a:pt x="5795" y="4218"/>
                </a:cubicBezTo>
                <a:cubicBezTo>
                  <a:pt x="6247" y="3856"/>
                  <a:pt x="6564" y="3267"/>
                  <a:pt x="6610" y="2633"/>
                </a:cubicBezTo>
                <a:cubicBezTo>
                  <a:pt x="6745" y="2045"/>
                  <a:pt x="6655" y="1411"/>
                  <a:pt x="6383" y="868"/>
                </a:cubicBezTo>
                <a:cubicBezTo>
                  <a:pt x="6247" y="732"/>
                  <a:pt x="6066" y="596"/>
                  <a:pt x="5930" y="460"/>
                </a:cubicBezTo>
                <a:cubicBezTo>
                  <a:pt x="5659" y="234"/>
                  <a:pt x="5297" y="279"/>
                  <a:pt x="4980" y="189"/>
                </a:cubicBezTo>
                <a:cubicBezTo>
                  <a:pt x="4889" y="189"/>
                  <a:pt x="4799" y="53"/>
                  <a:pt x="4708" y="53"/>
                </a:cubicBezTo>
                <a:cubicBezTo>
                  <a:pt x="4554" y="18"/>
                  <a:pt x="4394" y="1"/>
                  <a:pt x="423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7" name="Google Shape;297;p20"/>
          <p:cNvSpPr/>
          <p:nvPr/>
        </p:nvSpPr>
        <p:spPr>
          <a:xfrm rot="5400000">
            <a:off x="9072851" y="5800917"/>
            <a:ext cx="138867" cy="197267"/>
          </a:xfrm>
          <a:custGeom>
            <a:avLst/>
            <a:gdLst/>
            <a:ahLst/>
            <a:cxnLst/>
            <a:rect l="l" t="t" r="r" b="b"/>
            <a:pathLst>
              <a:path w="4166" h="5918" extrusionOk="0">
                <a:moveTo>
                  <a:pt x="2804" y="602"/>
                </a:moveTo>
                <a:cubicBezTo>
                  <a:pt x="2806" y="606"/>
                  <a:pt x="2807" y="610"/>
                  <a:pt x="2807" y="614"/>
                </a:cubicBezTo>
                <a:cubicBezTo>
                  <a:pt x="2807" y="629"/>
                  <a:pt x="2807" y="635"/>
                  <a:pt x="2807" y="635"/>
                </a:cubicBezTo>
                <a:cubicBezTo>
                  <a:pt x="2807" y="635"/>
                  <a:pt x="2806" y="622"/>
                  <a:pt x="2804" y="602"/>
                </a:cubicBezTo>
                <a:close/>
                <a:moveTo>
                  <a:pt x="3055" y="0"/>
                </a:moveTo>
                <a:cubicBezTo>
                  <a:pt x="3029" y="0"/>
                  <a:pt x="3006" y="8"/>
                  <a:pt x="2988" y="25"/>
                </a:cubicBezTo>
                <a:cubicBezTo>
                  <a:pt x="2813" y="157"/>
                  <a:pt x="2722" y="289"/>
                  <a:pt x="2676" y="462"/>
                </a:cubicBezTo>
                <a:lnTo>
                  <a:pt x="2676" y="462"/>
                </a:lnTo>
                <a:cubicBezTo>
                  <a:pt x="2594" y="449"/>
                  <a:pt x="2511" y="442"/>
                  <a:pt x="2427" y="442"/>
                </a:cubicBezTo>
                <a:cubicBezTo>
                  <a:pt x="2118" y="442"/>
                  <a:pt x="1805" y="526"/>
                  <a:pt x="1540" y="659"/>
                </a:cubicBezTo>
                <a:cubicBezTo>
                  <a:pt x="1404" y="704"/>
                  <a:pt x="1358" y="931"/>
                  <a:pt x="1177" y="1021"/>
                </a:cubicBezTo>
                <a:cubicBezTo>
                  <a:pt x="951" y="1202"/>
                  <a:pt x="770" y="1474"/>
                  <a:pt x="679" y="1791"/>
                </a:cubicBezTo>
                <a:cubicBezTo>
                  <a:pt x="227" y="2470"/>
                  <a:pt x="0" y="3330"/>
                  <a:pt x="46" y="4145"/>
                </a:cubicBezTo>
                <a:cubicBezTo>
                  <a:pt x="131" y="5173"/>
                  <a:pt x="1271" y="5917"/>
                  <a:pt x="2276" y="5917"/>
                </a:cubicBezTo>
                <a:cubicBezTo>
                  <a:pt x="2333" y="5917"/>
                  <a:pt x="2389" y="5915"/>
                  <a:pt x="2445" y="5910"/>
                </a:cubicBezTo>
                <a:cubicBezTo>
                  <a:pt x="2626" y="5910"/>
                  <a:pt x="2807" y="5865"/>
                  <a:pt x="2988" y="5820"/>
                </a:cubicBezTo>
                <a:cubicBezTo>
                  <a:pt x="3022" y="5853"/>
                  <a:pt x="3055" y="5862"/>
                  <a:pt x="3088" y="5862"/>
                </a:cubicBezTo>
                <a:cubicBezTo>
                  <a:pt x="3125" y="5862"/>
                  <a:pt x="3162" y="5851"/>
                  <a:pt x="3198" y="5851"/>
                </a:cubicBezTo>
                <a:cubicBezTo>
                  <a:pt x="3219" y="5851"/>
                  <a:pt x="3239" y="5855"/>
                  <a:pt x="3260" y="5865"/>
                </a:cubicBezTo>
                <a:cubicBezTo>
                  <a:pt x="3268" y="5869"/>
                  <a:pt x="3276" y="5871"/>
                  <a:pt x="3285" y="5871"/>
                </a:cubicBezTo>
                <a:cubicBezTo>
                  <a:pt x="3374" y="5871"/>
                  <a:pt x="3494" y="5676"/>
                  <a:pt x="3577" y="5593"/>
                </a:cubicBezTo>
                <a:cubicBezTo>
                  <a:pt x="3667" y="5548"/>
                  <a:pt x="3939" y="5548"/>
                  <a:pt x="3984" y="5412"/>
                </a:cubicBezTo>
                <a:cubicBezTo>
                  <a:pt x="3984" y="5276"/>
                  <a:pt x="3939" y="5141"/>
                  <a:pt x="3848" y="5005"/>
                </a:cubicBezTo>
                <a:cubicBezTo>
                  <a:pt x="4075" y="4597"/>
                  <a:pt x="4165" y="4145"/>
                  <a:pt x="4120" y="3692"/>
                </a:cubicBezTo>
                <a:cubicBezTo>
                  <a:pt x="4120" y="3375"/>
                  <a:pt x="4075" y="3104"/>
                  <a:pt x="4029" y="2832"/>
                </a:cubicBezTo>
                <a:cubicBezTo>
                  <a:pt x="4029" y="2787"/>
                  <a:pt x="3939" y="2741"/>
                  <a:pt x="3984" y="2651"/>
                </a:cubicBezTo>
                <a:cubicBezTo>
                  <a:pt x="4165" y="2108"/>
                  <a:pt x="4029" y="1474"/>
                  <a:pt x="3667" y="1021"/>
                </a:cubicBezTo>
                <a:cubicBezTo>
                  <a:pt x="3712" y="1021"/>
                  <a:pt x="3577" y="931"/>
                  <a:pt x="3622" y="931"/>
                </a:cubicBezTo>
                <a:cubicBezTo>
                  <a:pt x="3667" y="885"/>
                  <a:pt x="3984" y="840"/>
                  <a:pt x="3984" y="704"/>
                </a:cubicBezTo>
                <a:cubicBezTo>
                  <a:pt x="4029" y="523"/>
                  <a:pt x="3803" y="478"/>
                  <a:pt x="3712" y="342"/>
                </a:cubicBezTo>
                <a:cubicBezTo>
                  <a:pt x="3622" y="252"/>
                  <a:pt x="3577" y="206"/>
                  <a:pt x="3441" y="161"/>
                </a:cubicBezTo>
                <a:cubicBezTo>
                  <a:pt x="3332" y="125"/>
                  <a:pt x="3164" y="0"/>
                  <a:pt x="305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8" name="Google Shape;298;p20"/>
          <p:cNvSpPr/>
          <p:nvPr/>
        </p:nvSpPr>
        <p:spPr>
          <a:xfrm rot="5400000">
            <a:off x="10039284" y="6269018"/>
            <a:ext cx="214333" cy="157500"/>
          </a:xfrm>
          <a:custGeom>
            <a:avLst/>
            <a:gdLst/>
            <a:ahLst/>
            <a:cxnLst/>
            <a:rect l="l" t="t" r="r" b="b"/>
            <a:pathLst>
              <a:path w="6430" h="4725" extrusionOk="0">
                <a:moveTo>
                  <a:pt x="3749" y="0"/>
                </a:moveTo>
                <a:cubicBezTo>
                  <a:pt x="3306" y="0"/>
                  <a:pt x="2876" y="120"/>
                  <a:pt x="2491" y="377"/>
                </a:cubicBezTo>
                <a:cubicBezTo>
                  <a:pt x="2271" y="553"/>
                  <a:pt x="2050" y="772"/>
                  <a:pt x="1872" y="992"/>
                </a:cubicBezTo>
                <a:lnTo>
                  <a:pt x="1872" y="992"/>
                </a:lnTo>
                <a:cubicBezTo>
                  <a:pt x="1879" y="997"/>
                  <a:pt x="1882" y="1011"/>
                  <a:pt x="1857" y="1011"/>
                </a:cubicBezTo>
                <a:cubicBezTo>
                  <a:pt x="1862" y="1004"/>
                  <a:pt x="1867" y="998"/>
                  <a:pt x="1872" y="992"/>
                </a:cubicBezTo>
                <a:lnTo>
                  <a:pt x="1872" y="992"/>
                </a:lnTo>
                <a:cubicBezTo>
                  <a:pt x="1870" y="991"/>
                  <a:pt x="1869" y="991"/>
                  <a:pt x="1867" y="991"/>
                </a:cubicBezTo>
                <a:cubicBezTo>
                  <a:pt x="1862" y="991"/>
                  <a:pt x="1857" y="996"/>
                  <a:pt x="1857" y="1011"/>
                </a:cubicBezTo>
                <a:cubicBezTo>
                  <a:pt x="1721" y="784"/>
                  <a:pt x="1495" y="603"/>
                  <a:pt x="1223" y="558"/>
                </a:cubicBezTo>
                <a:cubicBezTo>
                  <a:pt x="1155" y="547"/>
                  <a:pt x="1087" y="541"/>
                  <a:pt x="1020" y="541"/>
                </a:cubicBezTo>
                <a:cubicBezTo>
                  <a:pt x="819" y="541"/>
                  <a:pt x="623" y="592"/>
                  <a:pt x="454" y="694"/>
                </a:cubicBezTo>
                <a:cubicBezTo>
                  <a:pt x="272" y="875"/>
                  <a:pt x="318" y="1192"/>
                  <a:pt x="272" y="1463"/>
                </a:cubicBezTo>
                <a:cubicBezTo>
                  <a:pt x="227" y="1690"/>
                  <a:pt x="1" y="2007"/>
                  <a:pt x="182" y="2233"/>
                </a:cubicBezTo>
                <a:cubicBezTo>
                  <a:pt x="318" y="2459"/>
                  <a:pt x="680" y="2414"/>
                  <a:pt x="952" y="2505"/>
                </a:cubicBezTo>
                <a:cubicBezTo>
                  <a:pt x="1000" y="2513"/>
                  <a:pt x="1046" y="2516"/>
                  <a:pt x="1092" y="2516"/>
                </a:cubicBezTo>
                <a:cubicBezTo>
                  <a:pt x="1303" y="2516"/>
                  <a:pt x="1490" y="2435"/>
                  <a:pt x="1676" y="2323"/>
                </a:cubicBezTo>
                <a:lnTo>
                  <a:pt x="1676" y="2323"/>
                </a:lnTo>
                <a:cubicBezTo>
                  <a:pt x="1631" y="2867"/>
                  <a:pt x="1766" y="3365"/>
                  <a:pt x="2038" y="3817"/>
                </a:cubicBezTo>
                <a:cubicBezTo>
                  <a:pt x="2174" y="3953"/>
                  <a:pt x="2355" y="4089"/>
                  <a:pt x="2491" y="4270"/>
                </a:cubicBezTo>
                <a:cubicBezTo>
                  <a:pt x="2853" y="4496"/>
                  <a:pt x="3260" y="4632"/>
                  <a:pt x="3668" y="4632"/>
                </a:cubicBezTo>
                <a:cubicBezTo>
                  <a:pt x="3870" y="4694"/>
                  <a:pt x="4077" y="4724"/>
                  <a:pt x="4284" y="4724"/>
                </a:cubicBezTo>
                <a:cubicBezTo>
                  <a:pt x="4680" y="4724"/>
                  <a:pt x="5076" y="4614"/>
                  <a:pt x="5433" y="4406"/>
                </a:cubicBezTo>
                <a:cubicBezTo>
                  <a:pt x="5976" y="3998"/>
                  <a:pt x="6339" y="3410"/>
                  <a:pt x="6429" y="2731"/>
                </a:cubicBezTo>
                <a:cubicBezTo>
                  <a:pt x="6429" y="2142"/>
                  <a:pt x="6248" y="1509"/>
                  <a:pt x="5841" y="1056"/>
                </a:cubicBezTo>
                <a:cubicBezTo>
                  <a:pt x="5659" y="920"/>
                  <a:pt x="5524" y="830"/>
                  <a:pt x="5343" y="648"/>
                </a:cubicBezTo>
                <a:cubicBezTo>
                  <a:pt x="5162" y="422"/>
                  <a:pt x="4890" y="286"/>
                  <a:pt x="4573" y="151"/>
                </a:cubicBezTo>
                <a:cubicBezTo>
                  <a:pt x="4482" y="151"/>
                  <a:pt x="4392" y="60"/>
                  <a:pt x="4301" y="60"/>
                </a:cubicBezTo>
                <a:cubicBezTo>
                  <a:pt x="4117" y="20"/>
                  <a:pt x="3932" y="0"/>
                  <a:pt x="374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9" name="Google Shape;299;p20"/>
          <p:cNvSpPr/>
          <p:nvPr/>
        </p:nvSpPr>
        <p:spPr>
          <a:xfrm rot="5400000">
            <a:off x="10738951" y="5919418"/>
            <a:ext cx="160000" cy="159433"/>
          </a:xfrm>
          <a:custGeom>
            <a:avLst/>
            <a:gdLst/>
            <a:ahLst/>
            <a:cxnLst/>
            <a:rect l="l" t="t" r="r" b="b"/>
            <a:pathLst>
              <a:path w="4800" h="4783" extrusionOk="0">
                <a:moveTo>
                  <a:pt x="2177" y="1"/>
                </a:moveTo>
                <a:cubicBezTo>
                  <a:pt x="1743" y="1"/>
                  <a:pt x="1322" y="145"/>
                  <a:pt x="951" y="415"/>
                </a:cubicBezTo>
                <a:cubicBezTo>
                  <a:pt x="453" y="777"/>
                  <a:pt x="137" y="1365"/>
                  <a:pt x="91" y="1999"/>
                </a:cubicBezTo>
                <a:cubicBezTo>
                  <a:pt x="1" y="2588"/>
                  <a:pt x="137" y="3176"/>
                  <a:pt x="499" y="3674"/>
                </a:cubicBezTo>
                <a:cubicBezTo>
                  <a:pt x="680" y="3810"/>
                  <a:pt x="680" y="4082"/>
                  <a:pt x="816" y="4217"/>
                </a:cubicBezTo>
                <a:cubicBezTo>
                  <a:pt x="1132" y="4489"/>
                  <a:pt x="1540" y="4670"/>
                  <a:pt x="1993" y="4761"/>
                </a:cubicBezTo>
                <a:cubicBezTo>
                  <a:pt x="2100" y="4775"/>
                  <a:pt x="2208" y="4783"/>
                  <a:pt x="2314" y="4783"/>
                </a:cubicBezTo>
                <a:cubicBezTo>
                  <a:pt x="3499" y="4783"/>
                  <a:pt x="4539" y="3879"/>
                  <a:pt x="4663" y="2633"/>
                </a:cubicBezTo>
                <a:cubicBezTo>
                  <a:pt x="4799" y="1999"/>
                  <a:pt x="4663" y="1365"/>
                  <a:pt x="4347" y="822"/>
                </a:cubicBezTo>
                <a:cubicBezTo>
                  <a:pt x="4211" y="686"/>
                  <a:pt x="3939" y="641"/>
                  <a:pt x="3803" y="460"/>
                </a:cubicBezTo>
                <a:cubicBezTo>
                  <a:pt x="3577" y="279"/>
                  <a:pt x="3260" y="98"/>
                  <a:pt x="2943" y="7"/>
                </a:cubicBezTo>
                <a:cubicBezTo>
                  <a:pt x="2853" y="7"/>
                  <a:pt x="2762" y="53"/>
                  <a:pt x="2626" y="53"/>
                </a:cubicBezTo>
                <a:cubicBezTo>
                  <a:pt x="2476" y="18"/>
                  <a:pt x="2326" y="1"/>
                  <a:pt x="217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0" name="Google Shape;300;p20"/>
          <p:cNvSpPr/>
          <p:nvPr/>
        </p:nvSpPr>
        <p:spPr>
          <a:xfrm rot="5400000">
            <a:off x="7617685" y="6205284"/>
            <a:ext cx="169033" cy="152067"/>
          </a:xfrm>
          <a:custGeom>
            <a:avLst/>
            <a:gdLst/>
            <a:ahLst/>
            <a:cxnLst/>
            <a:rect l="l" t="t" r="r" b="b"/>
            <a:pathLst>
              <a:path w="5071" h="4562" extrusionOk="0">
                <a:moveTo>
                  <a:pt x="2325" y="0"/>
                </a:moveTo>
                <a:cubicBezTo>
                  <a:pt x="1919" y="0"/>
                  <a:pt x="1526" y="111"/>
                  <a:pt x="1177" y="333"/>
                </a:cubicBezTo>
                <a:cubicBezTo>
                  <a:pt x="227" y="1193"/>
                  <a:pt x="0" y="2596"/>
                  <a:pt x="634" y="3683"/>
                </a:cubicBezTo>
                <a:cubicBezTo>
                  <a:pt x="815" y="3819"/>
                  <a:pt x="996" y="3909"/>
                  <a:pt x="1177" y="4045"/>
                </a:cubicBezTo>
                <a:cubicBezTo>
                  <a:pt x="1494" y="4271"/>
                  <a:pt x="1856" y="4452"/>
                  <a:pt x="2309" y="4452"/>
                </a:cubicBezTo>
                <a:cubicBezTo>
                  <a:pt x="2526" y="4525"/>
                  <a:pt x="2751" y="4561"/>
                  <a:pt x="2974" y="4561"/>
                </a:cubicBezTo>
                <a:cubicBezTo>
                  <a:pt x="3309" y="4561"/>
                  <a:pt x="3640" y="4480"/>
                  <a:pt x="3939" y="4317"/>
                </a:cubicBezTo>
                <a:cubicBezTo>
                  <a:pt x="4075" y="4317"/>
                  <a:pt x="4075" y="4090"/>
                  <a:pt x="4165" y="4045"/>
                </a:cubicBezTo>
                <a:cubicBezTo>
                  <a:pt x="4256" y="3954"/>
                  <a:pt x="4437" y="3909"/>
                  <a:pt x="4482" y="3773"/>
                </a:cubicBezTo>
                <a:cubicBezTo>
                  <a:pt x="4482" y="3773"/>
                  <a:pt x="4437" y="3728"/>
                  <a:pt x="4437" y="3683"/>
                </a:cubicBezTo>
                <a:cubicBezTo>
                  <a:pt x="4708" y="3411"/>
                  <a:pt x="4935" y="3049"/>
                  <a:pt x="5071" y="2642"/>
                </a:cubicBezTo>
                <a:cubicBezTo>
                  <a:pt x="5071" y="2008"/>
                  <a:pt x="4799" y="1374"/>
                  <a:pt x="4391" y="921"/>
                </a:cubicBezTo>
                <a:cubicBezTo>
                  <a:pt x="4256" y="786"/>
                  <a:pt x="4120" y="650"/>
                  <a:pt x="3984" y="469"/>
                </a:cubicBezTo>
                <a:cubicBezTo>
                  <a:pt x="3758" y="288"/>
                  <a:pt x="3441" y="152"/>
                  <a:pt x="3124" y="61"/>
                </a:cubicBezTo>
                <a:lnTo>
                  <a:pt x="2852" y="61"/>
                </a:lnTo>
                <a:cubicBezTo>
                  <a:pt x="2676" y="21"/>
                  <a:pt x="2499" y="0"/>
                  <a:pt x="232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1" name="Google Shape;301;p20"/>
          <p:cNvSpPr/>
          <p:nvPr/>
        </p:nvSpPr>
        <p:spPr>
          <a:xfrm rot="5400000">
            <a:off x="10891018" y="6328418"/>
            <a:ext cx="69433" cy="62833"/>
          </a:xfrm>
          <a:custGeom>
            <a:avLst/>
            <a:gdLst/>
            <a:ahLst/>
            <a:cxnLst/>
            <a:rect l="l" t="t" r="r" b="b"/>
            <a:pathLst>
              <a:path w="2083" h="1885" extrusionOk="0">
                <a:moveTo>
                  <a:pt x="1020" y="0"/>
                </a:moveTo>
                <a:cubicBezTo>
                  <a:pt x="818" y="0"/>
                  <a:pt x="623" y="51"/>
                  <a:pt x="453" y="153"/>
                </a:cubicBezTo>
                <a:cubicBezTo>
                  <a:pt x="227" y="334"/>
                  <a:pt x="91" y="560"/>
                  <a:pt x="46" y="832"/>
                </a:cubicBezTo>
                <a:cubicBezTo>
                  <a:pt x="1" y="1103"/>
                  <a:pt x="46" y="1420"/>
                  <a:pt x="182" y="1647"/>
                </a:cubicBezTo>
                <a:cubicBezTo>
                  <a:pt x="363" y="1873"/>
                  <a:pt x="680" y="1828"/>
                  <a:pt x="951" y="1873"/>
                </a:cubicBezTo>
                <a:cubicBezTo>
                  <a:pt x="991" y="1881"/>
                  <a:pt x="1031" y="1885"/>
                  <a:pt x="1071" y="1885"/>
                </a:cubicBezTo>
                <a:cubicBezTo>
                  <a:pt x="1256" y="1885"/>
                  <a:pt x="1436" y="1804"/>
                  <a:pt x="1585" y="1692"/>
                </a:cubicBezTo>
                <a:cubicBezTo>
                  <a:pt x="1811" y="1511"/>
                  <a:pt x="2038" y="1375"/>
                  <a:pt x="2083" y="1103"/>
                </a:cubicBezTo>
                <a:cubicBezTo>
                  <a:pt x="2083" y="877"/>
                  <a:pt x="2038" y="605"/>
                  <a:pt x="1902" y="379"/>
                </a:cubicBezTo>
                <a:cubicBezTo>
                  <a:pt x="1721" y="198"/>
                  <a:pt x="1494" y="62"/>
                  <a:pt x="1223" y="17"/>
                </a:cubicBezTo>
                <a:cubicBezTo>
                  <a:pt x="1155" y="6"/>
                  <a:pt x="1087" y="0"/>
                  <a:pt x="102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2" name="Google Shape;302;p20"/>
          <p:cNvSpPr/>
          <p:nvPr/>
        </p:nvSpPr>
        <p:spPr>
          <a:xfrm rot="5400000">
            <a:off x="9511000" y="5942600"/>
            <a:ext cx="70933" cy="63267"/>
          </a:xfrm>
          <a:custGeom>
            <a:avLst/>
            <a:gdLst/>
            <a:ahLst/>
            <a:cxnLst/>
            <a:rect l="l" t="t" r="r" b="b"/>
            <a:pathLst>
              <a:path w="2128" h="1898" extrusionOk="0">
                <a:moveTo>
                  <a:pt x="1177" y="1"/>
                </a:moveTo>
                <a:cubicBezTo>
                  <a:pt x="906" y="1"/>
                  <a:pt x="679" y="46"/>
                  <a:pt x="453" y="182"/>
                </a:cubicBezTo>
                <a:cubicBezTo>
                  <a:pt x="227" y="363"/>
                  <a:pt x="91" y="589"/>
                  <a:pt x="46" y="815"/>
                </a:cubicBezTo>
                <a:cubicBezTo>
                  <a:pt x="0" y="1087"/>
                  <a:pt x="91" y="1359"/>
                  <a:pt x="227" y="1540"/>
                </a:cubicBezTo>
                <a:cubicBezTo>
                  <a:pt x="408" y="1766"/>
                  <a:pt x="634" y="1721"/>
                  <a:pt x="906" y="1811"/>
                </a:cubicBezTo>
                <a:cubicBezTo>
                  <a:pt x="1055" y="1861"/>
                  <a:pt x="1217" y="1897"/>
                  <a:pt x="1356" y="1897"/>
                </a:cubicBezTo>
                <a:cubicBezTo>
                  <a:pt x="1470" y="1897"/>
                  <a:pt x="1569" y="1873"/>
                  <a:pt x="1630" y="1811"/>
                </a:cubicBezTo>
                <a:cubicBezTo>
                  <a:pt x="1902" y="1630"/>
                  <a:pt x="2083" y="1404"/>
                  <a:pt x="2128" y="1132"/>
                </a:cubicBezTo>
                <a:cubicBezTo>
                  <a:pt x="2128" y="815"/>
                  <a:pt x="2037" y="589"/>
                  <a:pt x="1856" y="363"/>
                </a:cubicBezTo>
                <a:cubicBezTo>
                  <a:pt x="1675" y="182"/>
                  <a:pt x="1404" y="46"/>
                  <a:pt x="117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3" name="Google Shape;303;p20"/>
          <p:cNvSpPr/>
          <p:nvPr/>
        </p:nvSpPr>
        <p:spPr>
          <a:xfrm rot="5400000">
            <a:off x="9575518" y="5863451"/>
            <a:ext cx="75500" cy="72200"/>
          </a:xfrm>
          <a:custGeom>
            <a:avLst/>
            <a:gdLst/>
            <a:ahLst/>
            <a:cxnLst/>
            <a:rect l="l" t="t" r="r" b="b"/>
            <a:pathLst>
              <a:path w="2265" h="2166" extrusionOk="0">
                <a:moveTo>
                  <a:pt x="1214" y="1"/>
                </a:moveTo>
                <a:cubicBezTo>
                  <a:pt x="977" y="1"/>
                  <a:pt x="748" y="259"/>
                  <a:pt x="589" y="379"/>
                </a:cubicBezTo>
                <a:cubicBezTo>
                  <a:pt x="408" y="515"/>
                  <a:pt x="1" y="696"/>
                  <a:pt x="1" y="922"/>
                </a:cubicBezTo>
                <a:cubicBezTo>
                  <a:pt x="1" y="1239"/>
                  <a:pt x="91" y="1510"/>
                  <a:pt x="272" y="1737"/>
                </a:cubicBezTo>
                <a:cubicBezTo>
                  <a:pt x="453" y="1918"/>
                  <a:pt x="680" y="2099"/>
                  <a:pt x="951" y="2144"/>
                </a:cubicBezTo>
                <a:cubicBezTo>
                  <a:pt x="987" y="2159"/>
                  <a:pt x="1027" y="2165"/>
                  <a:pt x="1068" y="2165"/>
                </a:cubicBezTo>
                <a:cubicBezTo>
                  <a:pt x="1287" y="2165"/>
                  <a:pt x="1561" y="1987"/>
                  <a:pt x="1676" y="1873"/>
                </a:cubicBezTo>
                <a:cubicBezTo>
                  <a:pt x="1857" y="1737"/>
                  <a:pt x="2174" y="1510"/>
                  <a:pt x="2219" y="1239"/>
                </a:cubicBezTo>
                <a:cubicBezTo>
                  <a:pt x="2264" y="1013"/>
                  <a:pt x="1947" y="831"/>
                  <a:pt x="1766" y="605"/>
                </a:cubicBezTo>
                <a:cubicBezTo>
                  <a:pt x="1630" y="424"/>
                  <a:pt x="1540" y="62"/>
                  <a:pt x="1313" y="17"/>
                </a:cubicBezTo>
                <a:cubicBezTo>
                  <a:pt x="1280" y="6"/>
                  <a:pt x="1247" y="1"/>
                  <a:pt x="1214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4" name="Google Shape;304;p20"/>
          <p:cNvSpPr/>
          <p:nvPr/>
        </p:nvSpPr>
        <p:spPr>
          <a:xfrm rot="5400000">
            <a:off x="10125601" y="5964067"/>
            <a:ext cx="102633" cy="73167"/>
          </a:xfrm>
          <a:custGeom>
            <a:avLst/>
            <a:gdLst/>
            <a:ahLst/>
            <a:cxnLst/>
            <a:rect l="l" t="t" r="r" b="b"/>
            <a:pathLst>
              <a:path w="3079" h="2195" extrusionOk="0">
                <a:moveTo>
                  <a:pt x="583" y="0"/>
                </a:moveTo>
                <a:cubicBezTo>
                  <a:pt x="516" y="0"/>
                  <a:pt x="455" y="14"/>
                  <a:pt x="408" y="50"/>
                </a:cubicBezTo>
                <a:cubicBezTo>
                  <a:pt x="181" y="276"/>
                  <a:pt x="45" y="548"/>
                  <a:pt x="0" y="819"/>
                </a:cubicBezTo>
                <a:cubicBezTo>
                  <a:pt x="0" y="1046"/>
                  <a:pt x="272" y="1181"/>
                  <a:pt x="453" y="1408"/>
                </a:cubicBezTo>
                <a:cubicBezTo>
                  <a:pt x="589" y="1634"/>
                  <a:pt x="679" y="1770"/>
                  <a:pt x="951" y="1860"/>
                </a:cubicBezTo>
                <a:cubicBezTo>
                  <a:pt x="1067" y="1860"/>
                  <a:pt x="1150" y="1960"/>
                  <a:pt x="1257" y="1960"/>
                </a:cubicBezTo>
                <a:cubicBezTo>
                  <a:pt x="1275" y="1960"/>
                  <a:pt x="1294" y="1957"/>
                  <a:pt x="1313" y="1951"/>
                </a:cubicBezTo>
                <a:cubicBezTo>
                  <a:pt x="1449" y="2132"/>
                  <a:pt x="1675" y="2132"/>
                  <a:pt x="1901" y="2177"/>
                </a:cubicBezTo>
                <a:cubicBezTo>
                  <a:pt x="1958" y="2189"/>
                  <a:pt x="2017" y="2194"/>
                  <a:pt x="2078" y="2194"/>
                </a:cubicBezTo>
                <a:cubicBezTo>
                  <a:pt x="2258" y="2194"/>
                  <a:pt x="2445" y="2143"/>
                  <a:pt x="2580" y="2042"/>
                </a:cubicBezTo>
                <a:cubicBezTo>
                  <a:pt x="2807" y="1906"/>
                  <a:pt x="2988" y="1679"/>
                  <a:pt x="3078" y="1453"/>
                </a:cubicBezTo>
                <a:cubicBezTo>
                  <a:pt x="3078" y="1227"/>
                  <a:pt x="2807" y="1046"/>
                  <a:pt x="2671" y="910"/>
                </a:cubicBezTo>
                <a:cubicBezTo>
                  <a:pt x="2535" y="683"/>
                  <a:pt x="2354" y="548"/>
                  <a:pt x="2128" y="502"/>
                </a:cubicBezTo>
                <a:cubicBezTo>
                  <a:pt x="2083" y="502"/>
                  <a:pt x="1992" y="367"/>
                  <a:pt x="1901" y="367"/>
                </a:cubicBezTo>
                <a:cubicBezTo>
                  <a:pt x="1811" y="367"/>
                  <a:pt x="1766" y="502"/>
                  <a:pt x="1720" y="502"/>
                </a:cubicBezTo>
                <a:cubicBezTo>
                  <a:pt x="1630" y="276"/>
                  <a:pt x="1403" y="185"/>
                  <a:pt x="1177" y="140"/>
                </a:cubicBezTo>
                <a:cubicBezTo>
                  <a:pt x="1011" y="107"/>
                  <a:pt x="770" y="0"/>
                  <a:pt x="58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5" name="Google Shape;305;p20"/>
          <p:cNvSpPr/>
          <p:nvPr/>
        </p:nvSpPr>
        <p:spPr>
          <a:xfrm rot="5400000">
            <a:off x="9019700" y="6130517"/>
            <a:ext cx="67933" cy="65467"/>
          </a:xfrm>
          <a:custGeom>
            <a:avLst/>
            <a:gdLst/>
            <a:ahLst/>
            <a:cxnLst/>
            <a:rect l="l" t="t" r="r" b="b"/>
            <a:pathLst>
              <a:path w="2038" h="1964" extrusionOk="0">
                <a:moveTo>
                  <a:pt x="1177" y="1"/>
                </a:moveTo>
                <a:cubicBezTo>
                  <a:pt x="951" y="1"/>
                  <a:pt x="679" y="46"/>
                  <a:pt x="544" y="227"/>
                </a:cubicBezTo>
                <a:cubicBezTo>
                  <a:pt x="317" y="363"/>
                  <a:pt x="91" y="498"/>
                  <a:pt x="46" y="770"/>
                </a:cubicBezTo>
                <a:cubicBezTo>
                  <a:pt x="0" y="1042"/>
                  <a:pt x="46" y="1313"/>
                  <a:pt x="182" y="1540"/>
                </a:cubicBezTo>
                <a:cubicBezTo>
                  <a:pt x="363" y="1766"/>
                  <a:pt x="634" y="1902"/>
                  <a:pt x="906" y="1947"/>
                </a:cubicBezTo>
                <a:cubicBezTo>
                  <a:pt x="933" y="1958"/>
                  <a:pt x="961" y="1963"/>
                  <a:pt x="988" y="1963"/>
                </a:cubicBezTo>
                <a:cubicBezTo>
                  <a:pt x="1187" y="1963"/>
                  <a:pt x="1381" y="1704"/>
                  <a:pt x="1540" y="1585"/>
                </a:cubicBezTo>
                <a:cubicBezTo>
                  <a:pt x="1721" y="1449"/>
                  <a:pt x="1856" y="1268"/>
                  <a:pt x="1856" y="1042"/>
                </a:cubicBezTo>
                <a:cubicBezTo>
                  <a:pt x="1902" y="770"/>
                  <a:pt x="2038" y="498"/>
                  <a:pt x="1902" y="317"/>
                </a:cubicBezTo>
                <a:cubicBezTo>
                  <a:pt x="1721" y="46"/>
                  <a:pt x="1449" y="91"/>
                  <a:pt x="117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6" name="Google Shape;306;p20"/>
          <p:cNvSpPr/>
          <p:nvPr/>
        </p:nvSpPr>
        <p:spPr>
          <a:xfrm rot="5400000">
            <a:off x="9501134" y="6129834"/>
            <a:ext cx="66433" cy="61500"/>
          </a:xfrm>
          <a:custGeom>
            <a:avLst/>
            <a:gdLst/>
            <a:ahLst/>
            <a:cxnLst/>
            <a:rect l="l" t="t" r="r" b="b"/>
            <a:pathLst>
              <a:path w="1993" h="1845" extrusionOk="0">
                <a:moveTo>
                  <a:pt x="850" y="0"/>
                </a:moveTo>
                <a:cubicBezTo>
                  <a:pt x="726" y="0"/>
                  <a:pt x="599" y="34"/>
                  <a:pt x="499" y="109"/>
                </a:cubicBezTo>
                <a:cubicBezTo>
                  <a:pt x="272" y="244"/>
                  <a:pt x="91" y="471"/>
                  <a:pt x="46" y="697"/>
                </a:cubicBezTo>
                <a:cubicBezTo>
                  <a:pt x="1" y="923"/>
                  <a:pt x="363" y="1105"/>
                  <a:pt x="499" y="1286"/>
                </a:cubicBezTo>
                <a:cubicBezTo>
                  <a:pt x="589" y="1467"/>
                  <a:pt x="635" y="1738"/>
                  <a:pt x="906" y="1829"/>
                </a:cubicBezTo>
                <a:cubicBezTo>
                  <a:pt x="934" y="1840"/>
                  <a:pt x="961" y="1845"/>
                  <a:pt x="988" y="1845"/>
                </a:cubicBezTo>
                <a:cubicBezTo>
                  <a:pt x="1177" y="1845"/>
                  <a:pt x="1336" y="1591"/>
                  <a:pt x="1495" y="1512"/>
                </a:cubicBezTo>
                <a:cubicBezTo>
                  <a:pt x="1676" y="1376"/>
                  <a:pt x="1993" y="1240"/>
                  <a:pt x="1993" y="1014"/>
                </a:cubicBezTo>
                <a:cubicBezTo>
                  <a:pt x="1993" y="788"/>
                  <a:pt x="1902" y="561"/>
                  <a:pt x="1766" y="380"/>
                </a:cubicBezTo>
                <a:cubicBezTo>
                  <a:pt x="1585" y="109"/>
                  <a:pt x="1359" y="109"/>
                  <a:pt x="1133" y="63"/>
                </a:cubicBezTo>
                <a:cubicBezTo>
                  <a:pt x="1051" y="23"/>
                  <a:pt x="952" y="0"/>
                  <a:pt x="85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7" name="Google Shape;307;p20"/>
          <p:cNvSpPr/>
          <p:nvPr/>
        </p:nvSpPr>
        <p:spPr>
          <a:xfrm rot="5400000">
            <a:off x="9728034" y="5993601"/>
            <a:ext cx="78500" cy="77433"/>
          </a:xfrm>
          <a:custGeom>
            <a:avLst/>
            <a:gdLst/>
            <a:ahLst/>
            <a:cxnLst/>
            <a:rect l="l" t="t" r="r" b="b"/>
            <a:pathLst>
              <a:path w="2355" h="2323" extrusionOk="0">
                <a:moveTo>
                  <a:pt x="967" y="0"/>
                </a:moveTo>
                <a:cubicBezTo>
                  <a:pt x="778" y="0"/>
                  <a:pt x="584" y="50"/>
                  <a:pt x="408" y="138"/>
                </a:cubicBezTo>
                <a:cubicBezTo>
                  <a:pt x="182" y="319"/>
                  <a:pt x="46" y="636"/>
                  <a:pt x="1" y="953"/>
                </a:cubicBezTo>
                <a:cubicBezTo>
                  <a:pt x="1" y="1224"/>
                  <a:pt x="46" y="1541"/>
                  <a:pt x="227" y="1768"/>
                </a:cubicBezTo>
                <a:cubicBezTo>
                  <a:pt x="408" y="2039"/>
                  <a:pt x="680" y="2220"/>
                  <a:pt x="952" y="2311"/>
                </a:cubicBezTo>
                <a:cubicBezTo>
                  <a:pt x="1006" y="2319"/>
                  <a:pt x="1060" y="2322"/>
                  <a:pt x="1114" y="2322"/>
                </a:cubicBezTo>
                <a:cubicBezTo>
                  <a:pt x="1376" y="2322"/>
                  <a:pt x="1632" y="2234"/>
                  <a:pt x="1857" y="2084"/>
                </a:cubicBezTo>
                <a:cubicBezTo>
                  <a:pt x="2083" y="1903"/>
                  <a:pt x="2083" y="1541"/>
                  <a:pt x="2083" y="1270"/>
                </a:cubicBezTo>
                <a:cubicBezTo>
                  <a:pt x="2129" y="953"/>
                  <a:pt x="2355" y="591"/>
                  <a:pt x="2174" y="364"/>
                </a:cubicBezTo>
                <a:cubicBezTo>
                  <a:pt x="1993" y="93"/>
                  <a:pt x="1585" y="138"/>
                  <a:pt x="1268" y="47"/>
                </a:cubicBezTo>
                <a:cubicBezTo>
                  <a:pt x="1172" y="15"/>
                  <a:pt x="1070" y="0"/>
                  <a:pt x="96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8" name="Google Shape;308;p20"/>
          <p:cNvSpPr/>
          <p:nvPr/>
        </p:nvSpPr>
        <p:spPr>
          <a:xfrm rot="5400000">
            <a:off x="8038051" y="6167284"/>
            <a:ext cx="70967" cy="75667"/>
          </a:xfrm>
          <a:custGeom>
            <a:avLst/>
            <a:gdLst/>
            <a:ahLst/>
            <a:cxnLst/>
            <a:rect l="l" t="t" r="r" b="b"/>
            <a:pathLst>
              <a:path w="2129" h="2270" extrusionOk="0">
                <a:moveTo>
                  <a:pt x="1171" y="1"/>
                </a:moveTo>
                <a:cubicBezTo>
                  <a:pt x="956" y="1"/>
                  <a:pt x="711" y="242"/>
                  <a:pt x="544" y="368"/>
                </a:cubicBezTo>
                <a:cubicBezTo>
                  <a:pt x="363" y="504"/>
                  <a:pt x="227" y="730"/>
                  <a:pt x="227" y="956"/>
                </a:cubicBezTo>
                <a:cubicBezTo>
                  <a:pt x="182" y="1228"/>
                  <a:pt x="1" y="1545"/>
                  <a:pt x="182" y="1771"/>
                </a:cubicBezTo>
                <a:cubicBezTo>
                  <a:pt x="363" y="1997"/>
                  <a:pt x="589" y="2179"/>
                  <a:pt x="906" y="2269"/>
                </a:cubicBezTo>
                <a:cubicBezTo>
                  <a:pt x="1223" y="2269"/>
                  <a:pt x="1494" y="2179"/>
                  <a:pt x="1766" y="1997"/>
                </a:cubicBezTo>
                <a:cubicBezTo>
                  <a:pt x="1947" y="1771"/>
                  <a:pt x="2083" y="1500"/>
                  <a:pt x="2083" y="1228"/>
                </a:cubicBezTo>
                <a:cubicBezTo>
                  <a:pt x="2128" y="956"/>
                  <a:pt x="2083" y="685"/>
                  <a:pt x="1947" y="458"/>
                </a:cubicBezTo>
                <a:cubicBezTo>
                  <a:pt x="1766" y="232"/>
                  <a:pt x="1494" y="51"/>
                  <a:pt x="1223" y="6"/>
                </a:cubicBezTo>
                <a:cubicBezTo>
                  <a:pt x="1206" y="2"/>
                  <a:pt x="1188" y="1"/>
                  <a:pt x="117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9" name="Google Shape;309;p20"/>
          <p:cNvSpPr/>
          <p:nvPr/>
        </p:nvSpPr>
        <p:spPr>
          <a:xfrm rot="5400000">
            <a:off x="8822501" y="6203018"/>
            <a:ext cx="64900" cy="62300"/>
          </a:xfrm>
          <a:custGeom>
            <a:avLst/>
            <a:gdLst/>
            <a:ahLst/>
            <a:cxnLst/>
            <a:rect l="l" t="t" r="r" b="b"/>
            <a:pathLst>
              <a:path w="1947" h="1869" extrusionOk="0">
                <a:moveTo>
                  <a:pt x="922" y="1"/>
                </a:moveTo>
                <a:cubicBezTo>
                  <a:pt x="736" y="1"/>
                  <a:pt x="557" y="82"/>
                  <a:pt x="408" y="193"/>
                </a:cubicBezTo>
                <a:cubicBezTo>
                  <a:pt x="181" y="329"/>
                  <a:pt x="46" y="510"/>
                  <a:pt x="0" y="737"/>
                </a:cubicBezTo>
                <a:cubicBezTo>
                  <a:pt x="0" y="963"/>
                  <a:pt x="91" y="1189"/>
                  <a:pt x="227" y="1370"/>
                </a:cubicBezTo>
                <a:cubicBezTo>
                  <a:pt x="408" y="1551"/>
                  <a:pt x="498" y="1778"/>
                  <a:pt x="770" y="1868"/>
                </a:cubicBezTo>
                <a:cubicBezTo>
                  <a:pt x="996" y="1868"/>
                  <a:pt x="1268" y="1733"/>
                  <a:pt x="1449" y="1551"/>
                </a:cubicBezTo>
                <a:cubicBezTo>
                  <a:pt x="1675" y="1416"/>
                  <a:pt x="1811" y="1235"/>
                  <a:pt x="1902" y="1008"/>
                </a:cubicBezTo>
                <a:cubicBezTo>
                  <a:pt x="1947" y="782"/>
                  <a:pt x="1675" y="556"/>
                  <a:pt x="1540" y="374"/>
                </a:cubicBezTo>
                <a:cubicBezTo>
                  <a:pt x="1404" y="193"/>
                  <a:pt x="1223" y="58"/>
                  <a:pt x="1042" y="12"/>
                </a:cubicBezTo>
                <a:cubicBezTo>
                  <a:pt x="1001" y="4"/>
                  <a:pt x="961" y="1"/>
                  <a:pt x="92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0" name="Google Shape;310;p20"/>
          <p:cNvSpPr/>
          <p:nvPr/>
        </p:nvSpPr>
        <p:spPr>
          <a:xfrm rot="5400000">
            <a:off x="10371034" y="6136601"/>
            <a:ext cx="64900" cy="52500"/>
          </a:xfrm>
          <a:custGeom>
            <a:avLst/>
            <a:gdLst/>
            <a:ahLst/>
            <a:cxnLst/>
            <a:rect l="l" t="t" r="r" b="b"/>
            <a:pathLst>
              <a:path w="1947" h="1575" extrusionOk="0">
                <a:moveTo>
                  <a:pt x="905" y="0"/>
                </a:moveTo>
                <a:cubicBezTo>
                  <a:pt x="739" y="0"/>
                  <a:pt x="574" y="42"/>
                  <a:pt x="408" y="108"/>
                </a:cubicBezTo>
                <a:cubicBezTo>
                  <a:pt x="227" y="290"/>
                  <a:pt x="91" y="516"/>
                  <a:pt x="0" y="742"/>
                </a:cubicBezTo>
                <a:cubicBezTo>
                  <a:pt x="0" y="969"/>
                  <a:pt x="227" y="1150"/>
                  <a:pt x="363" y="1331"/>
                </a:cubicBezTo>
                <a:cubicBezTo>
                  <a:pt x="498" y="1467"/>
                  <a:pt x="679" y="1512"/>
                  <a:pt x="906" y="1557"/>
                </a:cubicBezTo>
                <a:cubicBezTo>
                  <a:pt x="954" y="1569"/>
                  <a:pt x="1003" y="1575"/>
                  <a:pt x="1050" y="1575"/>
                </a:cubicBezTo>
                <a:cubicBezTo>
                  <a:pt x="1181" y="1575"/>
                  <a:pt x="1304" y="1533"/>
                  <a:pt x="1404" y="1467"/>
                </a:cubicBezTo>
                <a:cubicBezTo>
                  <a:pt x="1585" y="1331"/>
                  <a:pt x="1902" y="1240"/>
                  <a:pt x="1902" y="1014"/>
                </a:cubicBezTo>
                <a:cubicBezTo>
                  <a:pt x="1947" y="788"/>
                  <a:pt x="1856" y="516"/>
                  <a:pt x="1721" y="335"/>
                </a:cubicBezTo>
                <a:cubicBezTo>
                  <a:pt x="1585" y="108"/>
                  <a:pt x="1313" y="108"/>
                  <a:pt x="1087" y="18"/>
                </a:cubicBezTo>
                <a:cubicBezTo>
                  <a:pt x="1026" y="6"/>
                  <a:pt x="966" y="0"/>
                  <a:pt x="90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1" name="Google Shape;311;p20"/>
          <p:cNvSpPr/>
          <p:nvPr/>
        </p:nvSpPr>
        <p:spPr>
          <a:xfrm rot="5400000">
            <a:off x="9959800" y="5986467"/>
            <a:ext cx="55867" cy="63067"/>
          </a:xfrm>
          <a:custGeom>
            <a:avLst/>
            <a:gdLst/>
            <a:ahLst/>
            <a:cxnLst/>
            <a:rect l="l" t="t" r="r" b="b"/>
            <a:pathLst>
              <a:path w="1676" h="1892" extrusionOk="0">
                <a:moveTo>
                  <a:pt x="839" y="0"/>
                </a:moveTo>
                <a:cubicBezTo>
                  <a:pt x="637" y="0"/>
                  <a:pt x="442" y="51"/>
                  <a:pt x="272" y="153"/>
                </a:cubicBezTo>
                <a:cubicBezTo>
                  <a:pt x="91" y="289"/>
                  <a:pt x="136" y="651"/>
                  <a:pt x="91" y="877"/>
                </a:cubicBezTo>
                <a:cubicBezTo>
                  <a:pt x="0" y="1104"/>
                  <a:pt x="46" y="1330"/>
                  <a:pt x="136" y="1511"/>
                </a:cubicBezTo>
                <a:cubicBezTo>
                  <a:pt x="272" y="1737"/>
                  <a:pt x="498" y="1828"/>
                  <a:pt x="770" y="1873"/>
                </a:cubicBezTo>
                <a:cubicBezTo>
                  <a:pt x="795" y="1886"/>
                  <a:pt x="821" y="1891"/>
                  <a:pt x="848" y="1891"/>
                </a:cubicBezTo>
                <a:cubicBezTo>
                  <a:pt x="1012" y="1891"/>
                  <a:pt x="1196" y="1679"/>
                  <a:pt x="1313" y="1602"/>
                </a:cubicBezTo>
                <a:cubicBezTo>
                  <a:pt x="1494" y="1466"/>
                  <a:pt x="1630" y="1285"/>
                  <a:pt x="1630" y="1104"/>
                </a:cubicBezTo>
                <a:cubicBezTo>
                  <a:pt x="1675" y="877"/>
                  <a:pt x="1585" y="696"/>
                  <a:pt x="1449" y="560"/>
                </a:cubicBezTo>
                <a:cubicBezTo>
                  <a:pt x="1313" y="334"/>
                  <a:pt x="1268" y="62"/>
                  <a:pt x="1042" y="17"/>
                </a:cubicBezTo>
                <a:cubicBezTo>
                  <a:pt x="974" y="6"/>
                  <a:pt x="906" y="0"/>
                  <a:pt x="83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2" name="Google Shape;312;p20"/>
          <p:cNvSpPr/>
          <p:nvPr/>
        </p:nvSpPr>
        <p:spPr>
          <a:xfrm rot="5400000">
            <a:off x="8281018" y="6180018"/>
            <a:ext cx="131333" cy="113567"/>
          </a:xfrm>
          <a:custGeom>
            <a:avLst/>
            <a:gdLst/>
            <a:ahLst/>
            <a:cxnLst/>
            <a:rect l="l" t="t" r="r" b="b"/>
            <a:pathLst>
              <a:path w="3940" h="3407" extrusionOk="0">
                <a:moveTo>
                  <a:pt x="1712" y="1"/>
                </a:moveTo>
                <a:cubicBezTo>
                  <a:pt x="1433" y="1"/>
                  <a:pt x="1161" y="71"/>
                  <a:pt x="906" y="213"/>
                </a:cubicBezTo>
                <a:cubicBezTo>
                  <a:pt x="182" y="847"/>
                  <a:pt x="1" y="1933"/>
                  <a:pt x="499" y="2793"/>
                </a:cubicBezTo>
                <a:cubicBezTo>
                  <a:pt x="816" y="3201"/>
                  <a:pt x="1314" y="3201"/>
                  <a:pt x="1766" y="3291"/>
                </a:cubicBezTo>
                <a:cubicBezTo>
                  <a:pt x="1965" y="3371"/>
                  <a:pt x="2172" y="3406"/>
                  <a:pt x="2376" y="3406"/>
                </a:cubicBezTo>
                <a:cubicBezTo>
                  <a:pt x="2638" y="3406"/>
                  <a:pt x="2896" y="3348"/>
                  <a:pt x="3124" y="3246"/>
                </a:cubicBezTo>
                <a:cubicBezTo>
                  <a:pt x="3758" y="2476"/>
                  <a:pt x="3939" y="1435"/>
                  <a:pt x="3532" y="530"/>
                </a:cubicBezTo>
                <a:cubicBezTo>
                  <a:pt x="3215" y="122"/>
                  <a:pt x="2672" y="213"/>
                  <a:pt x="2219" y="77"/>
                </a:cubicBezTo>
                <a:cubicBezTo>
                  <a:pt x="2049" y="26"/>
                  <a:pt x="1879" y="1"/>
                  <a:pt x="171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3" name="Google Shape;313;p20"/>
          <p:cNvSpPr/>
          <p:nvPr/>
        </p:nvSpPr>
        <p:spPr>
          <a:xfrm rot="5400000">
            <a:off x="8483533" y="6154184"/>
            <a:ext cx="42267" cy="43800"/>
          </a:xfrm>
          <a:custGeom>
            <a:avLst/>
            <a:gdLst/>
            <a:ahLst/>
            <a:cxnLst/>
            <a:rect l="l" t="t" r="r" b="b"/>
            <a:pathLst>
              <a:path w="1268" h="1314" extrusionOk="0">
                <a:moveTo>
                  <a:pt x="724" y="0"/>
                </a:moveTo>
                <a:cubicBezTo>
                  <a:pt x="589" y="0"/>
                  <a:pt x="453" y="272"/>
                  <a:pt x="362" y="362"/>
                </a:cubicBezTo>
                <a:cubicBezTo>
                  <a:pt x="272" y="408"/>
                  <a:pt x="45" y="453"/>
                  <a:pt x="45" y="589"/>
                </a:cubicBezTo>
                <a:cubicBezTo>
                  <a:pt x="0" y="725"/>
                  <a:pt x="181" y="815"/>
                  <a:pt x="272" y="951"/>
                </a:cubicBezTo>
                <a:cubicBezTo>
                  <a:pt x="317" y="1041"/>
                  <a:pt x="362" y="1268"/>
                  <a:pt x="498" y="1313"/>
                </a:cubicBezTo>
                <a:cubicBezTo>
                  <a:pt x="679" y="1313"/>
                  <a:pt x="860" y="1313"/>
                  <a:pt x="996" y="1223"/>
                </a:cubicBezTo>
                <a:cubicBezTo>
                  <a:pt x="1132" y="1087"/>
                  <a:pt x="1222" y="951"/>
                  <a:pt x="1268" y="770"/>
                </a:cubicBezTo>
                <a:cubicBezTo>
                  <a:pt x="1268" y="634"/>
                  <a:pt x="1086" y="498"/>
                  <a:pt x="996" y="362"/>
                </a:cubicBezTo>
                <a:cubicBezTo>
                  <a:pt x="905" y="272"/>
                  <a:pt x="860" y="46"/>
                  <a:pt x="72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4" name="Google Shape;314;p20"/>
          <p:cNvSpPr/>
          <p:nvPr/>
        </p:nvSpPr>
        <p:spPr>
          <a:xfrm rot="5400000">
            <a:off x="9887317" y="6165185"/>
            <a:ext cx="42267" cy="39100"/>
          </a:xfrm>
          <a:custGeom>
            <a:avLst/>
            <a:gdLst/>
            <a:ahLst/>
            <a:cxnLst/>
            <a:rect l="l" t="t" r="r" b="b"/>
            <a:pathLst>
              <a:path w="1268" h="1173" extrusionOk="0">
                <a:moveTo>
                  <a:pt x="329" y="0"/>
                </a:moveTo>
                <a:cubicBezTo>
                  <a:pt x="277" y="0"/>
                  <a:pt x="227" y="10"/>
                  <a:pt x="181" y="41"/>
                </a:cubicBezTo>
                <a:cubicBezTo>
                  <a:pt x="91" y="176"/>
                  <a:pt x="136" y="357"/>
                  <a:pt x="136" y="493"/>
                </a:cubicBezTo>
                <a:cubicBezTo>
                  <a:pt x="91" y="629"/>
                  <a:pt x="0" y="810"/>
                  <a:pt x="91" y="901"/>
                </a:cubicBezTo>
                <a:cubicBezTo>
                  <a:pt x="181" y="1036"/>
                  <a:pt x="317" y="1127"/>
                  <a:pt x="453" y="1172"/>
                </a:cubicBezTo>
                <a:cubicBezTo>
                  <a:pt x="589" y="1172"/>
                  <a:pt x="725" y="991"/>
                  <a:pt x="860" y="901"/>
                </a:cubicBezTo>
                <a:cubicBezTo>
                  <a:pt x="951" y="810"/>
                  <a:pt x="1223" y="765"/>
                  <a:pt x="1268" y="629"/>
                </a:cubicBezTo>
                <a:cubicBezTo>
                  <a:pt x="1268" y="493"/>
                  <a:pt x="1087" y="312"/>
                  <a:pt x="996" y="222"/>
                </a:cubicBezTo>
                <a:cubicBezTo>
                  <a:pt x="951" y="86"/>
                  <a:pt x="770" y="86"/>
                  <a:pt x="634" y="41"/>
                </a:cubicBezTo>
                <a:cubicBezTo>
                  <a:pt x="544" y="41"/>
                  <a:pt x="433" y="0"/>
                  <a:pt x="32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5" name="Google Shape;315;p20"/>
          <p:cNvSpPr/>
          <p:nvPr/>
        </p:nvSpPr>
        <p:spPr>
          <a:xfrm rot="5400000">
            <a:off x="8728500" y="5822100"/>
            <a:ext cx="42267" cy="40200"/>
          </a:xfrm>
          <a:custGeom>
            <a:avLst/>
            <a:gdLst/>
            <a:ahLst/>
            <a:cxnLst/>
            <a:rect l="l" t="t" r="r" b="b"/>
            <a:pathLst>
              <a:path w="1268" h="1206" extrusionOk="0">
                <a:moveTo>
                  <a:pt x="551" y="1"/>
                </a:moveTo>
                <a:cubicBezTo>
                  <a:pt x="441" y="1"/>
                  <a:pt x="323" y="33"/>
                  <a:pt x="227" y="65"/>
                </a:cubicBezTo>
                <a:cubicBezTo>
                  <a:pt x="91" y="155"/>
                  <a:pt x="46" y="336"/>
                  <a:pt x="0" y="472"/>
                </a:cubicBezTo>
                <a:cubicBezTo>
                  <a:pt x="0" y="608"/>
                  <a:pt x="136" y="744"/>
                  <a:pt x="182" y="880"/>
                </a:cubicBezTo>
                <a:cubicBezTo>
                  <a:pt x="272" y="970"/>
                  <a:pt x="363" y="1151"/>
                  <a:pt x="498" y="1196"/>
                </a:cubicBezTo>
                <a:cubicBezTo>
                  <a:pt x="517" y="1203"/>
                  <a:pt x="536" y="1205"/>
                  <a:pt x="556" y="1205"/>
                </a:cubicBezTo>
                <a:cubicBezTo>
                  <a:pt x="682" y="1205"/>
                  <a:pt x="828" y="1093"/>
                  <a:pt x="906" y="1015"/>
                </a:cubicBezTo>
                <a:cubicBezTo>
                  <a:pt x="1042" y="970"/>
                  <a:pt x="1223" y="834"/>
                  <a:pt x="1268" y="653"/>
                </a:cubicBezTo>
                <a:cubicBezTo>
                  <a:pt x="1223" y="517"/>
                  <a:pt x="1177" y="336"/>
                  <a:pt x="1087" y="246"/>
                </a:cubicBezTo>
                <a:cubicBezTo>
                  <a:pt x="951" y="110"/>
                  <a:pt x="815" y="65"/>
                  <a:pt x="679" y="19"/>
                </a:cubicBezTo>
                <a:cubicBezTo>
                  <a:pt x="640" y="6"/>
                  <a:pt x="596" y="1"/>
                  <a:pt x="55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6" name="Google Shape;316;p20"/>
          <p:cNvSpPr/>
          <p:nvPr/>
        </p:nvSpPr>
        <p:spPr>
          <a:xfrm rot="-9660458">
            <a:off x="1931010" y="4813482"/>
            <a:ext cx="1573244" cy="157324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7" name="Google Shape;317;p20"/>
          <p:cNvSpPr/>
          <p:nvPr/>
        </p:nvSpPr>
        <p:spPr>
          <a:xfrm rot="-9660597">
            <a:off x="1429716" y="5453772"/>
            <a:ext cx="861697" cy="86169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4113557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4412333" y="3853733"/>
            <a:ext cx="6819600" cy="18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5600">
                <a:latin typeface="Bitter ExtraBold"/>
                <a:ea typeface="Bitter ExtraBold"/>
                <a:cs typeface="Bitter ExtraBold"/>
                <a:sym typeface="Bitter Extra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7624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1869600" y="1687300"/>
            <a:ext cx="8452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2074400" y="4202867"/>
            <a:ext cx="8043200" cy="8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88133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slideLayout" Target="../slideLayouts/slideLayout50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slideLayout" Target="../slideLayouts/slideLayout70.xml"/><Relationship Id="rId26" Type="http://schemas.openxmlformats.org/officeDocument/2006/relationships/slideLayout" Target="../slideLayouts/slideLayout78.xml"/><Relationship Id="rId3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73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9.xml"/><Relationship Id="rId25" Type="http://schemas.openxmlformats.org/officeDocument/2006/relationships/slideLayout" Target="../slideLayouts/slideLayout77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72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24" Type="http://schemas.openxmlformats.org/officeDocument/2006/relationships/slideLayout" Target="../slideLayouts/slideLayout76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23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62.xml"/><Relationship Id="rId19" Type="http://schemas.openxmlformats.org/officeDocument/2006/relationships/slideLayout" Target="../slideLayouts/slideLayout71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Relationship Id="rId22" Type="http://schemas.openxmlformats.org/officeDocument/2006/relationships/slideLayout" Target="../slideLayouts/slideLayout74.xml"/><Relationship Id="rId2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●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○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■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●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○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■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●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○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■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309706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  <p:sldLayoutId id="2147483732" r:id="rId18"/>
    <p:sldLayoutId id="2147483733" r:id="rId19"/>
    <p:sldLayoutId id="2147483734" r:id="rId20"/>
    <p:sldLayoutId id="2147483735" r:id="rId21"/>
    <p:sldLayoutId id="2147483736" r:id="rId22"/>
    <p:sldLayoutId id="2147483737" r:id="rId23"/>
    <p:sldLayoutId id="2147483738" r:id="rId2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19" name="Google Shape;119;p2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001357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 ExtraBold"/>
              <a:buNone/>
              <a:defRPr sz="30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●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○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■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●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○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■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●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○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estrial"/>
              <a:buChar char="■"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0641377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58" r:id="rId17"/>
    <p:sldLayoutId id="2147483759" r:id="rId18"/>
    <p:sldLayoutId id="2147483760" r:id="rId19"/>
    <p:sldLayoutId id="2147483761" r:id="rId20"/>
    <p:sldLayoutId id="2147483762" r:id="rId21"/>
    <p:sldLayoutId id="2147483763" r:id="rId22"/>
    <p:sldLayoutId id="2147483764" r:id="rId23"/>
    <p:sldLayoutId id="2147483765" r:id="rId24"/>
    <p:sldLayoutId id="2147483766" r:id="rId25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19" name="Google Shape;119;p2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913993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68" r:id="rId1"/>
    <p:sldLayoutId id="2147483798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9E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40000" y="593367"/>
            <a:ext cx="10512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 Regular"/>
              <a:buNone/>
              <a:defRPr sz="28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40000" y="1536633"/>
            <a:ext cx="10512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103459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29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  <p:sldLayoutId id="2147483841" r:id="rId12"/>
    <p:sldLayoutId id="2147483842" r:id="rId13"/>
    <p:sldLayoutId id="2147483843" r:id="rId14"/>
    <p:sldLayoutId id="2147483845" r:id="rId15"/>
    <p:sldLayoutId id="2147483847" r:id="rId16"/>
    <p:sldLayoutId id="2147483848" r:id="rId17"/>
    <p:sldLayoutId id="2147483849" r:id="rId18"/>
    <p:sldLayoutId id="2147483850" r:id="rId19"/>
    <p:sldLayoutId id="2147483851" r:id="rId20"/>
    <p:sldLayoutId id="2147483852" r:id="rId21"/>
    <p:sldLayoutId id="2147483853" r:id="rId22"/>
    <p:sldLayoutId id="2147483854" r:id="rId23"/>
    <p:sldLayoutId id="2147483855" r:id="rId24"/>
    <p:sldLayoutId id="2147483856" r:id="rId25"/>
    <p:sldLayoutId id="2147483857" r:id="rId26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8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5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7.xml"/><Relationship Id="rId6" Type="http://schemas.openxmlformats.org/officeDocument/2006/relationships/image" Target="../media/image21.jpe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7.xml"/><Relationship Id="rId6" Type="http://schemas.openxmlformats.org/officeDocument/2006/relationships/image" Target="../media/image25.jpe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5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7.xml"/><Relationship Id="rId6" Type="http://schemas.openxmlformats.org/officeDocument/2006/relationships/image" Target="../media/image26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5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7.xml"/><Relationship Id="rId6" Type="http://schemas.openxmlformats.org/officeDocument/2006/relationships/image" Target="../media/image30.jpe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0.png"/><Relationship Id="rId3" Type="http://schemas.openxmlformats.org/officeDocument/2006/relationships/image" Target="../media/image15.png"/><Relationship Id="rId7" Type="http://schemas.openxmlformats.org/officeDocument/2006/relationships/customXml" Target="../ink/ink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7.xml"/><Relationship Id="rId6" Type="http://schemas.openxmlformats.org/officeDocument/2006/relationships/image" Target="../media/image34.png"/><Relationship Id="rId5" Type="http://schemas.openxmlformats.org/officeDocument/2006/relationships/image" Target="../media/image17.png"/><Relationship Id="rId10" Type="http://schemas.openxmlformats.org/officeDocument/2006/relationships/image" Target="../media/image35.png"/><Relationship Id="rId4" Type="http://schemas.openxmlformats.org/officeDocument/2006/relationships/image" Target="../media/image16.png"/><Relationship Id="rId9" Type="http://schemas.openxmlformats.org/officeDocument/2006/relationships/customXml" Target="../ink/ink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8.xml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3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6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5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7.xml"/><Relationship Id="rId6" Type="http://schemas.openxmlformats.org/officeDocument/2006/relationships/image" Target="../media/image19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96A75E-3AC4-F3C9-5241-FD681767E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600" y="1907953"/>
            <a:ext cx="6718265" cy="1578046"/>
          </a:xfrm>
        </p:spPr>
        <p:txBody>
          <a:bodyPr/>
          <a:lstStyle/>
          <a:p>
            <a:r>
              <a:rPr lang="fa-IR" sz="4000" b="1" dirty="0">
                <a:solidFill>
                  <a:srgbClr val="002060"/>
                </a:solidFill>
                <a:cs typeface="B Nazanin" panose="00000400000000000000" pitchFamily="2" charset="-78"/>
              </a:rPr>
              <a:t>بررسی </a:t>
            </a:r>
            <a:r>
              <a:rPr lang="fa-IR" sz="4000" b="1" dirty="0" err="1">
                <a:solidFill>
                  <a:srgbClr val="002060"/>
                </a:solidFill>
                <a:cs typeface="B Nazanin" panose="00000400000000000000" pitchFamily="2" charset="-78"/>
              </a:rPr>
              <a:t>الگوریتم‌های</a:t>
            </a:r>
            <a:r>
              <a:rPr lang="fa-IR" sz="4000" b="1" dirty="0">
                <a:solidFill>
                  <a:srgbClr val="002060"/>
                </a:solidFill>
                <a:cs typeface="B Nazanin" panose="00000400000000000000" pitchFamily="2" charset="-78"/>
              </a:rPr>
              <a:t> هوش مصنوعی در </a:t>
            </a:r>
            <a:r>
              <a:rPr lang="fa-IR" sz="4000" b="1" dirty="0" err="1">
                <a:solidFill>
                  <a:srgbClr val="002060"/>
                </a:solidFill>
                <a:cs typeface="B Nazanin" panose="00000400000000000000" pitchFamily="2" charset="-78"/>
              </a:rPr>
              <a:t>پیش‌بینی</a:t>
            </a:r>
            <a:r>
              <a:rPr lang="fa-IR" sz="4000" b="1" dirty="0">
                <a:solidFill>
                  <a:srgbClr val="002060"/>
                </a:solidFill>
                <a:cs typeface="B Nazanin" panose="00000400000000000000" pitchFamily="2" charset="-78"/>
              </a:rPr>
              <a:t> مصرف انرژی </a:t>
            </a:r>
            <a:r>
              <a:rPr lang="fa-IR" sz="4000" b="1" dirty="0" err="1">
                <a:solidFill>
                  <a:srgbClr val="002060"/>
                </a:solidFill>
                <a:cs typeface="B Nazanin" panose="00000400000000000000" pitchFamily="2" charset="-78"/>
              </a:rPr>
              <a:t>ساختمان‌ها</a:t>
            </a:r>
            <a:endParaRPr lang="en-US" sz="40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5877D062-9CCD-38A0-97DA-CD7BE99339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2958" y="3906877"/>
            <a:ext cx="6956907" cy="1014297"/>
          </a:xfrm>
        </p:spPr>
        <p:txBody>
          <a:bodyPr>
            <a:noAutofit/>
          </a:bodyPr>
          <a:lstStyle/>
          <a:p>
            <a:br>
              <a:rPr lang="fa-IR" sz="2800" b="1" dirty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800" dirty="0">
                <a:solidFill>
                  <a:srgbClr val="002060"/>
                </a:solidFill>
                <a:cs typeface="B Nazanin" panose="00000400000000000000" pitchFamily="2" charset="-78"/>
              </a:rPr>
              <a:t>استاد درس : جناب آقای پروفسور رضا </a:t>
            </a:r>
            <a:r>
              <a:rPr lang="fa-IR" sz="2800" dirty="0" err="1">
                <a:solidFill>
                  <a:srgbClr val="002060"/>
                </a:solidFill>
                <a:cs typeface="B Nazanin" panose="00000400000000000000" pitchFamily="2" charset="-78"/>
              </a:rPr>
              <a:t>صفابخش</a:t>
            </a:r>
            <a:endParaRPr lang="fa-IR" sz="2800" dirty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r>
              <a:rPr lang="fa-IR" sz="2800" dirty="0">
                <a:solidFill>
                  <a:srgbClr val="002060"/>
                </a:solidFill>
                <a:cs typeface="B Nazanin" panose="00000400000000000000" pitchFamily="2" charset="-78"/>
              </a:rPr>
              <a:t>ارائه دهنده : فرشید نوشی</a:t>
            </a:r>
            <a:endParaRPr lang="en-US" sz="2800" dirty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r>
              <a:rPr lang="fa-IR" sz="2800" dirty="0">
                <a:solidFill>
                  <a:srgbClr val="002060"/>
                </a:solidFill>
                <a:cs typeface="B Nazanin" panose="00000400000000000000" pitchFamily="2" charset="-78"/>
              </a:rPr>
              <a:t>دانشکده مهندسی کامپیوتر</a:t>
            </a:r>
            <a:br>
              <a:rPr lang="fa-IR" sz="2800" dirty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800" dirty="0">
                <a:solidFill>
                  <a:srgbClr val="002060"/>
                </a:solidFill>
                <a:cs typeface="B Nazanin" panose="00000400000000000000" pitchFamily="2" charset="-78"/>
              </a:rPr>
              <a:t>اردیبهشت 140۱</a:t>
            </a:r>
            <a:endParaRPr lang="en-US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C358C8-F4B3-5EFD-7C28-966240331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" t="-29510" r="-55779" b="471"/>
          <a:stretch/>
        </p:blipFill>
        <p:spPr>
          <a:xfrm>
            <a:off x="9238129" y="-1841343"/>
            <a:ext cx="5907742" cy="5898776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0CF675-0672-E8D4-957A-5BB5463B1C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426" y="3429000"/>
            <a:ext cx="2361148" cy="33493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0120D0B-784F-C948-2B44-8A8E738EC6E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/>
            <a:duotone>
              <a:prstClr val="black"/>
              <a:schemeClr val="accent5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7906" y="4057433"/>
            <a:ext cx="1852668" cy="2088186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1B6BB2C4-B204-5779-D7E9-57B7F6ED46DC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۱/۲۲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690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0" name="Google Shape;16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92" y="5552672"/>
            <a:ext cx="1822592" cy="13053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1434;p40">
            <a:extLst>
              <a:ext uri="{FF2B5EF4-FFF2-40B4-BE49-F238E27FC236}">
                <a16:creationId xmlns:a16="http://schemas.microsoft.com/office/drawing/2014/main" id="{09DFB929-AE46-42CA-A7CF-9348EAE93704}"/>
              </a:ext>
            </a:extLst>
          </p:cNvPr>
          <p:cNvCxnSpPr>
            <a:cxnSpLocks/>
          </p:cNvCxnSpPr>
          <p:nvPr/>
        </p:nvCxnSpPr>
        <p:spPr>
          <a:xfrm>
            <a:off x="-166" y="6108167"/>
            <a:ext cx="1079356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EDAAE3E-8EDE-42A9-968B-62D3E204F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952" y="245271"/>
            <a:ext cx="1767381" cy="1229467"/>
          </a:xfrm>
          <a:prstGeom prst="rect">
            <a:avLst/>
          </a:prstGeom>
        </p:spPr>
      </p:pic>
      <p:sp>
        <p:nvSpPr>
          <p:cNvPr id="1621" name="Google Shape;1621;p44"/>
          <p:cNvSpPr txBox="1">
            <a:spLocks noGrp="1"/>
          </p:cNvSpPr>
          <p:nvPr>
            <p:ph type="title"/>
          </p:nvPr>
        </p:nvSpPr>
        <p:spPr>
          <a:xfrm>
            <a:off x="0" y="184885"/>
            <a:ext cx="12192000" cy="1268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-IR" sz="4800" dirty="0"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fa-IR" sz="4800" dirty="0" err="1">
                <a:latin typeface="Calibri"/>
                <a:ea typeface="Calibri"/>
                <a:cs typeface="Calibri"/>
                <a:sym typeface="Calibri"/>
              </a:rPr>
              <a:t>روش‌های</a:t>
            </a:r>
            <a:r>
              <a:rPr lang="fa-IR" sz="4800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  <a:r>
              <a:rPr lang="en" sz="48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73629-E503-4680-916F-BCE96C2AC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0265" y="112571"/>
            <a:ext cx="1707028" cy="812871"/>
          </a:xfrm>
          <a:prstGeom prst="rect">
            <a:avLst/>
          </a:prstGeom>
        </p:spPr>
      </p:pic>
      <p:sp>
        <p:nvSpPr>
          <p:cNvPr id="63" name="Google Shape;1455;p40">
            <a:extLst>
              <a:ext uri="{FF2B5EF4-FFF2-40B4-BE49-F238E27FC236}">
                <a16:creationId xmlns:a16="http://schemas.microsoft.com/office/drawing/2014/main" id="{A0F0C66C-9A02-972E-AFB1-9DDC01E6E79B}"/>
              </a:ext>
            </a:extLst>
          </p:cNvPr>
          <p:cNvSpPr txBox="1"/>
          <p:nvPr/>
        </p:nvSpPr>
        <p:spPr>
          <a:xfrm>
            <a:off x="5701499" y="6352625"/>
            <a:ext cx="1354421" cy="377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معیار‌های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ارزیابی</a:t>
            </a:r>
          </a:p>
        </p:txBody>
      </p:sp>
      <p:sp>
        <p:nvSpPr>
          <p:cNvPr id="76" name="Google Shape;1456;p40">
            <a:extLst>
              <a:ext uri="{FF2B5EF4-FFF2-40B4-BE49-F238E27FC236}">
                <a16:creationId xmlns:a16="http://schemas.microsoft.com/office/drawing/2014/main" id="{8A58503D-303A-410E-49B6-6D5FD38C37E3}"/>
              </a:ext>
            </a:extLst>
          </p:cNvPr>
          <p:cNvSpPr txBox="1"/>
          <p:nvPr/>
        </p:nvSpPr>
        <p:spPr>
          <a:xfrm>
            <a:off x="186461" y="6367117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مقدمه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1457;p40">
            <a:extLst>
              <a:ext uri="{FF2B5EF4-FFF2-40B4-BE49-F238E27FC236}">
                <a16:creationId xmlns:a16="http://schemas.microsoft.com/office/drawing/2014/main" id="{AE1D9F2A-1778-A787-30A4-19EE7A05ADA4}"/>
              </a:ext>
            </a:extLst>
          </p:cNvPr>
          <p:cNvSpPr txBox="1"/>
          <p:nvPr/>
        </p:nvSpPr>
        <p:spPr>
          <a:xfrm>
            <a:off x="1817574" y="6367121"/>
            <a:ext cx="1502114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" sz="1200" b="1" dirty="0">
                <a:latin typeface="Calibri"/>
                <a:ea typeface="Calibri"/>
                <a:cs typeface="Calibri"/>
                <a:sym typeface="Calibri"/>
              </a:rPr>
              <a:t>روش‌های پیش‌بینی</a:t>
            </a:r>
          </a:p>
        </p:txBody>
      </p:sp>
      <p:sp>
        <p:nvSpPr>
          <p:cNvPr id="91" name="Google Shape;1458;p40">
            <a:extLst>
              <a:ext uri="{FF2B5EF4-FFF2-40B4-BE49-F238E27FC236}">
                <a16:creationId xmlns:a16="http://schemas.microsoft.com/office/drawing/2014/main" id="{022E6217-1611-14D3-B8B3-4E90A798C494}"/>
              </a:ext>
            </a:extLst>
          </p:cNvPr>
          <p:cNvSpPr txBox="1"/>
          <p:nvPr/>
        </p:nvSpPr>
        <p:spPr>
          <a:xfrm>
            <a:off x="7807200" y="6349204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نتایج تجربی</a:t>
            </a:r>
          </a:p>
        </p:txBody>
      </p:sp>
      <p:sp>
        <p:nvSpPr>
          <p:cNvPr id="92" name="Google Shape;1459;p40">
            <a:extLst>
              <a:ext uri="{FF2B5EF4-FFF2-40B4-BE49-F238E27FC236}">
                <a16:creationId xmlns:a16="http://schemas.microsoft.com/office/drawing/2014/main" id="{76BF7CCF-20A9-C931-F59C-41E270B1D88E}"/>
              </a:ext>
            </a:extLst>
          </p:cNvPr>
          <p:cNvSpPr txBox="1"/>
          <p:nvPr/>
        </p:nvSpPr>
        <p:spPr>
          <a:xfrm>
            <a:off x="3536396" y="6349204"/>
            <a:ext cx="1850503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vl="0" algn="ctr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</a:p>
        </p:txBody>
      </p:sp>
      <p:sp>
        <p:nvSpPr>
          <p:cNvPr id="93" name="Google Shape;1460;p40">
            <a:extLst>
              <a:ext uri="{FF2B5EF4-FFF2-40B4-BE49-F238E27FC236}">
                <a16:creationId xmlns:a16="http://schemas.microsoft.com/office/drawing/2014/main" id="{B5201775-CF3F-FEF6-1622-240BE12C3DA0}"/>
              </a:ext>
            </a:extLst>
          </p:cNvPr>
          <p:cNvSpPr txBox="1"/>
          <p:nvPr/>
        </p:nvSpPr>
        <p:spPr>
          <a:xfrm>
            <a:off x="9726803" y="6349204"/>
            <a:ext cx="912800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4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4" name="Google Shape;1461;p40">
            <a:extLst>
              <a:ext uri="{FF2B5EF4-FFF2-40B4-BE49-F238E27FC236}">
                <a16:creationId xmlns:a16="http://schemas.microsoft.com/office/drawing/2014/main" id="{9FC9D3DC-D305-EE3E-262D-4B255F5A4ECB}"/>
              </a:ext>
            </a:extLst>
          </p:cNvPr>
          <p:cNvCxnSpPr/>
          <p:nvPr/>
        </p:nvCxnSpPr>
        <p:spPr>
          <a:xfrm>
            <a:off x="646209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96" name="Google Shape;1463;p40">
            <a:extLst>
              <a:ext uri="{FF2B5EF4-FFF2-40B4-BE49-F238E27FC236}">
                <a16:creationId xmlns:a16="http://schemas.microsoft.com/office/drawing/2014/main" id="{089153F9-1377-5297-70B4-E201C4AC4FAF}"/>
              </a:ext>
            </a:extLst>
          </p:cNvPr>
          <p:cNvSpPr txBox="1"/>
          <p:nvPr/>
        </p:nvSpPr>
        <p:spPr>
          <a:xfrm>
            <a:off x="477341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6667" dirty="0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7" name="Google Shape;1464;p40">
            <a:extLst>
              <a:ext uri="{FF2B5EF4-FFF2-40B4-BE49-F238E27FC236}">
                <a16:creationId xmlns:a16="http://schemas.microsoft.com/office/drawing/2014/main" id="{C11F91FD-F0FB-3DAB-4520-740AFBEC1FD1}"/>
              </a:ext>
            </a:extLst>
          </p:cNvPr>
          <p:cNvSpPr txBox="1"/>
          <p:nvPr/>
        </p:nvSpPr>
        <p:spPr>
          <a:xfrm>
            <a:off x="181757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8" name="Google Shape;1465;p40">
            <a:extLst>
              <a:ext uri="{FF2B5EF4-FFF2-40B4-BE49-F238E27FC236}">
                <a16:creationId xmlns:a16="http://schemas.microsoft.com/office/drawing/2014/main" id="{7D46816D-8455-746D-6D63-5C921CA19796}"/>
              </a:ext>
            </a:extLst>
          </p:cNvPr>
          <p:cNvSpPr txBox="1"/>
          <p:nvPr/>
        </p:nvSpPr>
        <p:spPr>
          <a:xfrm>
            <a:off x="632131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9" name="Google Shape;1466;p40">
            <a:extLst>
              <a:ext uri="{FF2B5EF4-FFF2-40B4-BE49-F238E27FC236}">
                <a16:creationId xmlns:a16="http://schemas.microsoft.com/office/drawing/2014/main" id="{4887E1D8-1AE2-5DB3-2506-681675B3CD67}"/>
              </a:ext>
            </a:extLst>
          </p:cNvPr>
          <p:cNvSpPr txBox="1"/>
          <p:nvPr/>
        </p:nvSpPr>
        <p:spPr>
          <a:xfrm>
            <a:off x="4033279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01" name="Google Shape;1468;p40">
            <a:extLst>
              <a:ext uri="{FF2B5EF4-FFF2-40B4-BE49-F238E27FC236}">
                <a16:creationId xmlns:a16="http://schemas.microsoft.com/office/drawing/2014/main" id="{6A546D45-6DBB-64AF-0E1C-93F0BAB4BEDE}"/>
              </a:ext>
            </a:extLst>
          </p:cNvPr>
          <p:cNvSpPr/>
          <p:nvPr/>
        </p:nvSpPr>
        <p:spPr>
          <a:xfrm>
            <a:off x="410856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۳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469;p40">
            <a:extLst>
              <a:ext uri="{FF2B5EF4-FFF2-40B4-BE49-F238E27FC236}">
                <a16:creationId xmlns:a16="http://schemas.microsoft.com/office/drawing/2014/main" id="{B01A8D44-16C0-2ACF-B461-2C3AD7FEBBE8}"/>
              </a:ext>
            </a:extLst>
          </p:cNvPr>
          <p:cNvSpPr/>
          <p:nvPr/>
        </p:nvSpPr>
        <p:spPr>
          <a:xfrm>
            <a:off x="6022225" y="5887348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۴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470;p40">
            <a:extLst>
              <a:ext uri="{FF2B5EF4-FFF2-40B4-BE49-F238E27FC236}">
                <a16:creationId xmlns:a16="http://schemas.microsoft.com/office/drawing/2014/main" id="{8B3B96F5-CCAF-12E4-A7C8-E44C38370D4D}"/>
              </a:ext>
            </a:extLst>
          </p:cNvPr>
          <p:cNvSpPr/>
          <p:nvPr/>
        </p:nvSpPr>
        <p:spPr>
          <a:xfrm>
            <a:off x="7930260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800">
                <a:solidFill>
                  <a:srgbClr val="393939"/>
                </a:solidFill>
              </a:rPr>
              <a:t> </a:t>
            </a:r>
            <a:r>
              <a:rPr lang="en" sz="3067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۵</a:t>
            </a:r>
            <a:endParaRPr sz="1467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471;p40">
            <a:extLst>
              <a:ext uri="{FF2B5EF4-FFF2-40B4-BE49-F238E27FC236}">
                <a16:creationId xmlns:a16="http://schemas.microsoft.com/office/drawing/2014/main" id="{603DFE20-0F30-12BA-7B40-05606EE848D6}"/>
              </a:ext>
            </a:extLst>
          </p:cNvPr>
          <p:cNvSpPr/>
          <p:nvPr/>
        </p:nvSpPr>
        <p:spPr>
          <a:xfrm>
            <a:off x="983560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467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۶</a:t>
            </a:r>
            <a:endParaRPr sz="3867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472;p40">
            <a:extLst>
              <a:ext uri="{FF2B5EF4-FFF2-40B4-BE49-F238E27FC236}">
                <a16:creationId xmlns:a16="http://schemas.microsoft.com/office/drawing/2014/main" id="{BF8A43CB-4BA2-6394-6E68-AE0E647CF9B8}"/>
              </a:ext>
            </a:extLst>
          </p:cNvPr>
          <p:cNvCxnSpPr>
            <a:cxnSpLocks/>
          </p:cNvCxnSpPr>
          <p:nvPr/>
        </p:nvCxnSpPr>
        <p:spPr>
          <a:xfrm>
            <a:off x="286027" y="6109367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473;p40">
            <a:extLst>
              <a:ext uri="{FF2B5EF4-FFF2-40B4-BE49-F238E27FC236}">
                <a16:creationId xmlns:a16="http://schemas.microsoft.com/office/drawing/2014/main" id="{309A728B-B6B1-A53D-B7D0-09E50AB79102}"/>
              </a:ext>
            </a:extLst>
          </p:cNvPr>
          <p:cNvCxnSpPr/>
          <p:nvPr/>
        </p:nvCxnSpPr>
        <p:spPr>
          <a:xfrm>
            <a:off x="4455673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7" name="Google Shape;1474;p40">
            <a:extLst>
              <a:ext uri="{FF2B5EF4-FFF2-40B4-BE49-F238E27FC236}">
                <a16:creationId xmlns:a16="http://schemas.microsoft.com/office/drawing/2014/main" id="{50EDE665-0E2B-4994-6E29-BC6AA8A7335B}"/>
              </a:ext>
            </a:extLst>
          </p:cNvPr>
          <p:cNvCxnSpPr/>
          <p:nvPr/>
        </p:nvCxnSpPr>
        <p:spPr>
          <a:xfrm>
            <a:off x="8280716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8" name="Google Shape;1475;p40">
            <a:extLst>
              <a:ext uri="{FF2B5EF4-FFF2-40B4-BE49-F238E27FC236}">
                <a16:creationId xmlns:a16="http://schemas.microsoft.com/office/drawing/2014/main" id="{7A26B593-3E59-3120-989F-7636C826159B}"/>
              </a:ext>
            </a:extLst>
          </p:cNvPr>
          <p:cNvCxnSpPr/>
          <p:nvPr/>
        </p:nvCxnSpPr>
        <p:spPr>
          <a:xfrm>
            <a:off x="2564792" y="6334667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9" name="Google Shape;1476;p40">
            <a:extLst>
              <a:ext uri="{FF2B5EF4-FFF2-40B4-BE49-F238E27FC236}">
                <a16:creationId xmlns:a16="http://schemas.microsoft.com/office/drawing/2014/main" id="{ABF6C5BC-009F-04F3-9AA7-AF3603D3ADE5}"/>
              </a:ext>
            </a:extLst>
          </p:cNvPr>
          <p:cNvCxnSpPr/>
          <p:nvPr/>
        </p:nvCxnSpPr>
        <p:spPr>
          <a:xfrm>
            <a:off x="6358505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10" name="Google Shape;1477;p40">
            <a:extLst>
              <a:ext uri="{FF2B5EF4-FFF2-40B4-BE49-F238E27FC236}">
                <a16:creationId xmlns:a16="http://schemas.microsoft.com/office/drawing/2014/main" id="{0B169798-7890-6136-ACC7-EA3C36AE028F}"/>
              </a:ext>
            </a:extLst>
          </p:cNvPr>
          <p:cNvCxnSpPr>
            <a:cxnSpLocks/>
          </p:cNvCxnSpPr>
          <p:nvPr/>
        </p:nvCxnSpPr>
        <p:spPr>
          <a:xfrm>
            <a:off x="10202927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11" name="Google Shape;1478;p40">
            <a:extLst>
              <a:ext uri="{FF2B5EF4-FFF2-40B4-BE49-F238E27FC236}">
                <a16:creationId xmlns:a16="http://schemas.microsoft.com/office/drawing/2014/main" id="{2E091D1C-2A65-CF72-5543-6D13391ADF31}"/>
              </a:ext>
            </a:extLst>
          </p:cNvPr>
          <p:cNvSpPr/>
          <p:nvPr/>
        </p:nvSpPr>
        <p:spPr>
          <a:xfrm>
            <a:off x="10793403" y="6017567"/>
            <a:ext cx="160800" cy="180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12" name="Slide Number Placeholder 2">
            <a:extLst>
              <a:ext uri="{FF2B5EF4-FFF2-40B4-BE49-F238E27FC236}">
                <a16:creationId xmlns:a16="http://schemas.microsoft.com/office/drawing/2014/main" id="{76908F55-A776-28AB-E143-B331B22EF8B8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۱۰/۲۲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115" name="Google Shape;1666;p44">
            <a:extLst>
              <a:ext uri="{FF2B5EF4-FFF2-40B4-BE49-F238E27FC236}">
                <a16:creationId xmlns:a16="http://schemas.microsoft.com/office/drawing/2014/main" id="{7A5EB8B6-CF39-B676-253D-79F642BD2EA9}"/>
              </a:ext>
            </a:extLst>
          </p:cNvPr>
          <p:cNvSpPr/>
          <p:nvPr/>
        </p:nvSpPr>
        <p:spPr>
          <a:xfrm>
            <a:off x="2210864" y="5903867"/>
            <a:ext cx="687647" cy="4308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۲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462;p40">
            <a:extLst>
              <a:ext uri="{FF2B5EF4-FFF2-40B4-BE49-F238E27FC236}">
                <a16:creationId xmlns:a16="http://schemas.microsoft.com/office/drawing/2014/main" id="{E41D24FE-0F9E-389B-1B9F-B4FF3264CDE2}"/>
              </a:ext>
            </a:extLst>
          </p:cNvPr>
          <p:cNvSpPr/>
          <p:nvPr/>
        </p:nvSpPr>
        <p:spPr>
          <a:xfrm>
            <a:off x="322422" y="5903867"/>
            <a:ext cx="695139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۱</a:t>
            </a:r>
            <a:endParaRPr sz="31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0" name="Google Shape;1658;p34">
            <a:extLst>
              <a:ext uri="{FF2B5EF4-FFF2-40B4-BE49-F238E27FC236}">
                <a16:creationId xmlns:a16="http://schemas.microsoft.com/office/drawing/2014/main" id="{411F4966-2F56-0262-47FD-F3A948F8449E}"/>
              </a:ext>
            </a:extLst>
          </p:cNvPr>
          <p:cNvGrpSpPr/>
          <p:nvPr/>
        </p:nvGrpSpPr>
        <p:grpSpPr>
          <a:xfrm>
            <a:off x="9262121" y="2077809"/>
            <a:ext cx="2411226" cy="3405834"/>
            <a:chOff x="5894611" y="1313840"/>
            <a:chExt cx="2411226" cy="3405834"/>
          </a:xfrm>
        </p:grpSpPr>
        <p:sp>
          <p:nvSpPr>
            <p:cNvPr id="171" name="Google Shape;1659;p34">
              <a:extLst>
                <a:ext uri="{FF2B5EF4-FFF2-40B4-BE49-F238E27FC236}">
                  <a16:creationId xmlns:a16="http://schemas.microsoft.com/office/drawing/2014/main" id="{5969D8CC-FD3B-592E-0D7F-E1BD6F5B2B7F}"/>
                </a:ext>
              </a:extLst>
            </p:cNvPr>
            <p:cNvSpPr/>
            <p:nvPr/>
          </p:nvSpPr>
          <p:spPr>
            <a:xfrm>
              <a:off x="7068207" y="1421345"/>
              <a:ext cx="1237631" cy="1376781"/>
            </a:xfrm>
            <a:custGeom>
              <a:avLst/>
              <a:gdLst/>
              <a:ahLst/>
              <a:cxnLst/>
              <a:rect l="l" t="t" r="r" b="b"/>
              <a:pathLst>
                <a:path w="45058" h="50124" extrusionOk="0">
                  <a:moveTo>
                    <a:pt x="0" y="1"/>
                  </a:moveTo>
                  <a:lnTo>
                    <a:pt x="0" y="45671"/>
                  </a:lnTo>
                  <a:lnTo>
                    <a:pt x="0" y="45895"/>
                  </a:lnTo>
                  <a:lnTo>
                    <a:pt x="15" y="46119"/>
                  </a:lnTo>
                  <a:lnTo>
                    <a:pt x="45" y="46343"/>
                  </a:lnTo>
                  <a:lnTo>
                    <a:pt x="90" y="46567"/>
                  </a:lnTo>
                  <a:lnTo>
                    <a:pt x="135" y="46777"/>
                  </a:lnTo>
                  <a:lnTo>
                    <a:pt x="194" y="47001"/>
                  </a:lnTo>
                  <a:lnTo>
                    <a:pt x="269" y="47195"/>
                  </a:lnTo>
                  <a:lnTo>
                    <a:pt x="344" y="47404"/>
                  </a:lnTo>
                  <a:lnTo>
                    <a:pt x="433" y="47598"/>
                  </a:lnTo>
                  <a:lnTo>
                    <a:pt x="538" y="47792"/>
                  </a:lnTo>
                  <a:lnTo>
                    <a:pt x="643" y="47972"/>
                  </a:lnTo>
                  <a:lnTo>
                    <a:pt x="762" y="48151"/>
                  </a:lnTo>
                  <a:lnTo>
                    <a:pt x="882" y="48330"/>
                  </a:lnTo>
                  <a:lnTo>
                    <a:pt x="1016" y="48495"/>
                  </a:lnTo>
                  <a:lnTo>
                    <a:pt x="1150" y="48659"/>
                  </a:lnTo>
                  <a:lnTo>
                    <a:pt x="1300" y="48808"/>
                  </a:lnTo>
                  <a:lnTo>
                    <a:pt x="1449" y="48958"/>
                  </a:lnTo>
                  <a:lnTo>
                    <a:pt x="1614" y="49107"/>
                  </a:lnTo>
                  <a:lnTo>
                    <a:pt x="1778" y="49227"/>
                  </a:lnTo>
                  <a:lnTo>
                    <a:pt x="1957" y="49361"/>
                  </a:lnTo>
                  <a:lnTo>
                    <a:pt x="2136" y="49481"/>
                  </a:lnTo>
                  <a:lnTo>
                    <a:pt x="2316" y="49585"/>
                  </a:lnTo>
                  <a:lnTo>
                    <a:pt x="2510" y="49675"/>
                  </a:lnTo>
                  <a:lnTo>
                    <a:pt x="2704" y="49764"/>
                  </a:lnTo>
                  <a:lnTo>
                    <a:pt x="2913" y="49854"/>
                  </a:lnTo>
                  <a:lnTo>
                    <a:pt x="3123" y="49914"/>
                  </a:lnTo>
                  <a:lnTo>
                    <a:pt x="3332" y="49974"/>
                  </a:lnTo>
                  <a:lnTo>
                    <a:pt x="3541" y="50033"/>
                  </a:lnTo>
                  <a:lnTo>
                    <a:pt x="3765" y="50063"/>
                  </a:lnTo>
                  <a:lnTo>
                    <a:pt x="3989" y="50093"/>
                  </a:lnTo>
                  <a:lnTo>
                    <a:pt x="4213" y="50108"/>
                  </a:lnTo>
                  <a:lnTo>
                    <a:pt x="4437" y="50123"/>
                  </a:lnTo>
                  <a:lnTo>
                    <a:pt x="40606" y="50123"/>
                  </a:lnTo>
                  <a:lnTo>
                    <a:pt x="40845" y="50108"/>
                  </a:lnTo>
                  <a:lnTo>
                    <a:pt x="41069" y="50093"/>
                  </a:lnTo>
                  <a:lnTo>
                    <a:pt x="41293" y="50063"/>
                  </a:lnTo>
                  <a:lnTo>
                    <a:pt x="41502" y="50033"/>
                  </a:lnTo>
                  <a:lnTo>
                    <a:pt x="41726" y="49974"/>
                  </a:lnTo>
                  <a:lnTo>
                    <a:pt x="41936" y="49914"/>
                  </a:lnTo>
                  <a:lnTo>
                    <a:pt x="42145" y="49854"/>
                  </a:lnTo>
                  <a:lnTo>
                    <a:pt x="42339" y="49764"/>
                  </a:lnTo>
                  <a:lnTo>
                    <a:pt x="42533" y="49675"/>
                  </a:lnTo>
                  <a:lnTo>
                    <a:pt x="42727" y="49585"/>
                  </a:lnTo>
                  <a:lnTo>
                    <a:pt x="42922" y="49481"/>
                  </a:lnTo>
                  <a:lnTo>
                    <a:pt x="43101" y="49361"/>
                  </a:lnTo>
                  <a:lnTo>
                    <a:pt x="43265" y="49227"/>
                  </a:lnTo>
                  <a:lnTo>
                    <a:pt x="43445" y="49107"/>
                  </a:lnTo>
                  <a:lnTo>
                    <a:pt x="43609" y="48958"/>
                  </a:lnTo>
                  <a:lnTo>
                    <a:pt x="43758" y="48808"/>
                  </a:lnTo>
                  <a:lnTo>
                    <a:pt x="43908" y="48659"/>
                  </a:lnTo>
                  <a:lnTo>
                    <a:pt x="44042" y="48495"/>
                  </a:lnTo>
                  <a:lnTo>
                    <a:pt x="44177" y="48330"/>
                  </a:lnTo>
                  <a:lnTo>
                    <a:pt x="44296" y="48151"/>
                  </a:lnTo>
                  <a:lnTo>
                    <a:pt x="44416" y="47972"/>
                  </a:lnTo>
                  <a:lnTo>
                    <a:pt x="44520" y="47792"/>
                  </a:lnTo>
                  <a:lnTo>
                    <a:pt x="44625" y="47598"/>
                  </a:lnTo>
                  <a:lnTo>
                    <a:pt x="44714" y="47404"/>
                  </a:lnTo>
                  <a:lnTo>
                    <a:pt x="44789" y="47195"/>
                  </a:lnTo>
                  <a:lnTo>
                    <a:pt x="44864" y="47001"/>
                  </a:lnTo>
                  <a:lnTo>
                    <a:pt x="44924" y="46777"/>
                  </a:lnTo>
                  <a:lnTo>
                    <a:pt x="44968" y="46567"/>
                  </a:lnTo>
                  <a:lnTo>
                    <a:pt x="45013" y="46343"/>
                  </a:lnTo>
                  <a:lnTo>
                    <a:pt x="45028" y="46119"/>
                  </a:lnTo>
                  <a:lnTo>
                    <a:pt x="45058" y="45895"/>
                  </a:lnTo>
                  <a:lnTo>
                    <a:pt x="45058" y="45671"/>
                  </a:lnTo>
                  <a:lnTo>
                    <a:pt x="450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660;p34">
              <a:extLst>
                <a:ext uri="{FF2B5EF4-FFF2-40B4-BE49-F238E27FC236}">
                  <a16:creationId xmlns:a16="http://schemas.microsoft.com/office/drawing/2014/main" id="{A4134CDA-54BE-6B01-36CE-AB764A66BF80}"/>
                </a:ext>
              </a:extLst>
            </p:cNvPr>
            <p:cNvSpPr/>
            <p:nvPr/>
          </p:nvSpPr>
          <p:spPr>
            <a:xfrm>
              <a:off x="7068207" y="1421345"/>
              <a:ext cx="1237631" cy="1376781"/>
            </a:xfrm>
            <a:custGeom>
              <a:avLst/>
              <a:gdLst/>
              <a:ahLst/>
              <a:cxnLst/>
              <a:rect l="l" t="t" r="r" b="b"/>
              <a:pathLst>
                <a:path w="45058" h="50124" fill="none" extrusionOk="0">
                  <a:moveTo>
                    <a:pt x="0" y="1"/>
                  </a:moveTo>
                  <a:lnTo>
                    <a:pt x="0" y="45671"/>
                  </a:lnTo>
                  <a:lnTo>
                    <a:pt x="0" y="45671"/>
                  </a:lnTo>
                  <a:lnTo>
                    <a:pt x="0" y="45895"/>
                  </a:lnTo>
                  <a:lnTo>
                    <a:pt x="15" y="46119"/>
                  </a:lnTo>
                  <a:lnTo>
                    <a:pt x="45" y="46343"/>
                  </a:lnTo>
                  <a:lnTo>
                    <a:pt x="90" y="46567"/>
                  </a:lnTo>
                  <a:lnTo>
                    <a:pt x="135" y="46777"/>
                  </a:lnTo>
                  <a:lnTo>
                    <a:pt x="194" y="47001"/>
                  </a:lnTo>
                  <a:lnTo>
                    <a:pt x="269" y="47195"/>
                  </a:lnTo>
                  <a:lnTo>
                    <a:pt x="344" y="47404"/>
                  </a:lnTo>
                  <a:lnTo>
                    <a:pt x="433" y="47598"/>
                  </a:lnTo>
                  <a:lnTo>
                    <a:pt x="538" y="47792"/>
                  </a:lnTo>
                  <a:lnTo>
                    <a:pt x="643" y="47972"/>
                  </a:lnTo>
                  <a:lnTo>
                    <a:pt x="762" y="48151"/>
                  </a:lnTo>
                  <a:lnTo>
                    <a:pt x="882" y="48330"/>
                  </a:lnTo>
                  <a:lnTo>
                    <a:pt x="1016" y="48495"/>
                  </a:lnTo>
                  <a:lnTo>
                    <a:pt x="1150" y="48659"/>
                  </a:lnTo>
                  <a:lnTo>
                    <a:pt x="1300" y="48808"/>
                  </a:lnTo>
                  <a:lnTo>
                    <a:pt x="1449" y="48958"/>
                  </a:lnTo>
                  <a:lnTo>
                    <a:pt x="1614" y="49107"/>
                  </a:lnTo>
                  <a:lnTo>
                    <a:pt x="1778" y="49227"/>
                  </a:lnTo>
                  <a:lnTo>
                    <a:pt x="1957" y="49361"/>
                  </a:lnTo>
                  <a:lnTo>
                    <a:pt x="2136" y="49481"/>
                  </a:lnTo>
                  <a:lnTo>
                    <a:pt x="2316" y="49585"/>
                  </a:lnTo>
                  <a:lnTo>
                    <a:pt x="2510" y="49675"/>
                  </a:lnTo>
                  <a:lnTo>
                    <a:pt x="2704" y="49764"/>
                  </a:lnTo>
                  <a:lnTo>
                    <a:pt x="2913" y="49854"/>
                  </a:lnTo>
                  <a:lnTo>
                    <a:pt x="3123" y="49914"/>
                  </a:lnTo>
                  <a:lnTo>
                    <a:pt x="3332" y="49974"/>
                  </a:lnTo>
                  <a:lnTo>
                    <a:pt x="3541" y="50033"/>
                  </a:lnTo>
                  <a:lnTo>
                    <a:pt x="3765" y="50063"/>
                  </a:lnTo>
                  <a:lnTo>
                    <a:pt x="3989" y="50093"/>
                  </a:lnTo>
                  <a:lnTo>
                    <a:pt x="4213" y="50108"/>
                  </a:lnTo>
                  <a:lnTo>
                    <a:pt x="4437" y="50123"/>
                  </a:lnTo>
                  <a:lnTo>
                    <a:pt x="40606" y="50123"/>
                  </a:lnTo>
                  <a:lnTo>
                    <a:pt x="40606" y="50123"/>
                  </a:lnTo>
                  <a:lnTo>
                    <a:pt x="40845" y="50108"/>
                  </a:lnTo>
                  <a:lnTo>
                    <a:pt x="41069" y="50093"/>
                  </a:lnTo>
                  <a:lnTo>
                    <a:pt x="41293" y="50063"/>
                  </a:lnTo>
                  <a:lnTo>
                    <a:pt x="41502" y="50033"/>
                  </a:lnTo>
                  <a:lnTo>
                    <a:pt x="41726" y="49974"/>
                  </a:lnTo>
                  <a:lnTo>
                    <a:pt x="41936" y="49914"/>
                  </a:lnTo>
                  <a:lnTo>
                    <a:pt x="42145" y="49854"/>
                  </a:lnTo>
                  <a:lnTo>
                    <a:pt x="42339" y="49764"/>
                  </a:lnTo>
                  <a:lnTo>
                    <a:pt x="42533" y="49675"/>
                  </a:lnTo>
                  <a:lnTo>
                    <a:pt x="42727" y="49585"/>
                  </a:lnTo>
                  <a:lnTo>
                    <a:pt x="42922" y="49481"/>
                  </a:lnTo>
                  <a:lnTo>
                    <a:pt x="43101" y="49361"/>
                  </a:lnTo>
                  <a:lnTo>
                    <a:pt x="43265" y="49227"/>
                  </a:lnTo>
                  <a:lnTo>
                    <a:pt x="43445" y="49107"/>
                  </a:lnTo>
                  <a:lnTo>
                    <a:pt x="43609" y="48958"/>
                  </a:lnTo>
                  <a:lnTo>
                    <a:pt x="43758" y="48808"/>
                  </a:lnTo>
                  <a:lnTo>
                    <a:pt x="43908" y="48659"/>
                  </a:lnTo>
                  <a:lnTo>
                    <a:pt x="44042" y="48495"/>
                  </a:lnTo>
                  <a:lnTo>
                    <a:pt x="44177" y="48330"/>
                  </a:lnTo>
                  <a:lnTo>
                    <a:pt x="44296" y="48151"/>
                  </a:lnTo>
                  <a:lnTo>
                    <a:pt x="44416" y="47972"/>
                  </a:lnTo>
                  <a:lnTo>
                    <a:pt x="44520" y="47792"/>
                  </a:lnTo>
                  <a:lnTo>
                    <a:pt x="44625" y="47598"/>
                  </a:lnTo>
                  <a:lnTo>
                    <a:pt x="44714" y="47404"/>
                  </a:lnTo>
                  <a:lnTo>
                    <a:pt x="44789" y="47195"/>
                  </a:lnTo>
                  <a:lnTo>
                    <a:pt x="44864" y="47001"/>
                  </a:lnTo>
                  <a:lnTo>
                    <a:pt x="44924" y="46777"/>
                  </a:lnTo>
                  <a:lnTo>
                    <a:pt x="44968" y="46567"/>
                  </a:lnTo>
                  <a:lnTo>
                    <a:pt x="45013" y="46343"/>
                  </a:lnTo>
                  <a:lnTo>
                    <a:pt x="45028" y="46119"/>
                  </a:lnTo>
                  <a:lnTo>
                    <a:pt x="45058" y="45895"/>
                  </a:lnTo>
                  <a:lnTo>
                    <a:pt x="45058" y="45671"/>
                  </a:lnTo>
                  <a:lnTo>
                    <a:pt x="45058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661;p34">
              <a:extLst>
                <a:ext uri="{FF2B5EF4-FFF2-40B4-BE49-F238E27FC236}">
                  <a16:creationId xmlns:a16="http://schemas.microsoft.com/office/drawing/2014/main" id="{51A26E3F-2384-D295-597D-D7A0B166E118}"/>
                </a:ext>
              </a:extLst>
            </p:cNvPr>
            <p:cNvSpPr/>
            <p:nvPr/>
          </p:nvSpPr>
          <p:spPr>
            <a:xfrm>
              <a:off x="7068207" y="1313840"/>
              <a:ext cx="1237631" cy="230645"/>
            </a:xfrm>
            <a:custGeom>
              <a:avLst/>
              <a:gdLst/>
              <a:ahLst/>
              <a:cxnLst/>
              <a:rect l="l" t="t" r="r" b="b"/>
              <a:pathLst>
                <a:path w="45058" h="8397" extrusionOk="0">
                  <a:moveTo>
                    <a:pt x="2226" y="1"/>
                  </a:moveTo>
                  <a:lnTo>
                    <a:pt x="1987" y="16"/>
                  </a:lnTo>
                  <a:lnTo>
                    <a:pt x="1778" y="46"/>
                  </a:lnTo>
                  <a:lnTo>
                    <a:pt x="1554" y="105"/>
                  </a:lnTo>
                  <a:lnTo>
                    <a:pt x="1360" y="180"/>
                  </a:lnTo>
                  <a:lnTo>
                    <a:pt x="1165" y="270"/>
                  </a:lnTo>
                  <a:lnTo>
                    <a:pt x="971" y="389"/>
                  </a:lnTo>
                  <a:lnTo>
                    <a:pt x="807" y="509"/>
                  </a:lnTo>
                  <a:lnTo>
                    <a:pt x="643" y="658"/>
                  </a:lnTo>
                  <a:lnTo>
                    <a:pt x="508" y="822"/>
                  </a:lnTo>
                  <a:lnTo>
                    <a:pt x="374" y="987"/>
                  </a:lnTo>
                  <a:lnTo>
                    <a:pt x="269" y="1166"/>
                  </a:lnTo>
                  <a:lnTo>
                    <a:pt x="164" y="1360"/>
                  </a:lnTo>
                  <a:lnTo>
                    <a:pt x="90" y="1569"/>
                  </a:lnTo>
                  <a:lnTo>
                    <a:pt x="45" y="1779"/>
                  </a:lnTo>
                  <a:lnTo>
                    <a:pt x="15" y="2003"/>
                  </a:lnTo>
                  <a:lnTo>
                    <a:pt x="0" y="2227"/>
                  </a:lnTo>
                  <a:lnTo>
                    <a:pt x="0" y="8397"/>
                  </a:lnTo>
                  <a:lnTo>
                    <a:pt x="45058" y="8397"/>
                  </a:lnTo>
                  <a:lnTo>
                    <a:pt x="45058" y="2227"/>
                  </a:lnTo>
                  <a:lnTo>
                    <a:pt x="45043" y="2003"/>
                  </a:lnTo>
                  <a:lnTo>
                    <a:pt x="45013" y="1779"/>
                  </a:lnTo>
                  <a:lnTo>
                    <a:pt x="44953" y="1569"/>
                  </a:lnTo>
                  <a:lnTo>
                    <a:pt x="44879" y="1360"/>
                  </a:lnTo>
                  <a:lnTo>
                    <a:pt x="44789" y="1166"/>
                  </a:lnTo>
                  <a:lnTo>
                    <a:pt x="44685" y="987"/>
                  </a:lnTo>
                  <a:lnTo>
                    <a:pt x="44550" y="822"/>
                  </a:lnTo>
                  <a:lnTo>
                    <a:pt x="44401" y="658"/>
                  </a:lnTo>
                  <a:lnTo>
                    <a:pt x="44251" y="509"/>
                  </a:lnTo>
                  <a:lnTo>
                    <a:pt x="44072" y="389"/>
                  </a:lnTo>
                  <a:lnTo>
                    <a:pt x="43893" y="270"/>
                  </a:lnTo>
                  <a:lnTo>
                    <a:pt x="43699" y="180"/>
                  </a:lnTo>
                  <a:lnTo>
                    <a:pt x="43489" y="105"/>
                  </a:lnTo>
                  <a:lnTo>
                    <a:pt x="43280" y="46"/>
                  </a:lnTo>
                  <a:lnTo>
                    <a:pt x="43056" y="16"/>
                  </a:lnTo>
                  <a:lnTo>
                    <a:pt x="428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662;p34">
              <a:extLst>
                <a:ext uri="{FF2B5EF4-FFF2-40B4-BE49-F238E27FC236}">
                  <a16:creationId xmlns:a16="http://schemas.microsoft.com/office/drawing/2014/main" id="{2A58CB69-145F-BEF7-3D19-B69D85DDB7B6}"/>
                </a:ext>
              </a:extLst>
            </p:cNvPr>
            <p:cNvSpPr/>
            <p:nvPr/>
          </p:nvSpPr>
          <p:spPr>
            <a:xfrm>
              <a:off x="7925387" y="1377865"/>
              <a:ext cx="80892" cy="80452"/>
            </a:xfrm>
            <a:custGeom>
              <a:avLst/>
              <a:gdLst/>
              <a:ahLst/>
              <a:cxnLst/>
              <a:rect l="l" t="t" r="r" b="b"/>
              <a:pathLst>
                <a:path w="2945" h="2929" extrusionOk="0">
                  <a:moveTo>
                    <a:pt x="1331" y="0"/>
                  </a:moveTo>
                  <a:lnTo>
                    <a:pt x="1181" y="30"/>
                  </a:lnTo>
                  <a:lnTo>
                    <a:pt x="1032" y="60"/>
                  </a:lnTo>
                  <a:lnTo>
                    <a:pt x="897" y="120"/>
                  </a:lnTo>
                  <a:lnTo>
                    <a:pt x="778" y="180"/>
                  </a:lnTo>
                  <a:lnTo>
                    <a:pt x="658" y="254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45" y="538"/>
                  </a:lnTo>
                  <a:lnTo>
                    <a:pt x="255" y="643"/>
                  </a:lnTo>
                  <a:lnTo>
                    <a:pt x="180" y="762"/>
                  </a:lnTo>
                  <a:lnTo>
                    <a:pt x="121" y="897"/>
                  </a:lnTo>
                  <a:lnTo>
                    <a:pt x="76" y="1031"/>
                  </a:lnTo>
                  <a:lnTo>
                    <a:pt x="31" y="1166"/>
                  </a:lnTo>
                  <a:lnTo>
                    <a:pt x="16" y="1315"/>
                  </a:lnTo>
                  <a:lnTo>
                    <a:pt x="1" y="1464"/>
                  </a:lnTo>
                  <a:lnTo>
                    <a:pt x="16" y="1614"/>
                  </a:lnTo>
                  <a:lnTo>
                    <a:pt x="31" y="1763"/>
                  </a:lnTo>
                  <a:lnTo>
                    <a:pt x="76" y="1898"/>
                  </a:lnTo>
                  <a:lnTo>
                    <a:pt x="121" y="2032"/>
                  </a:lnTo>
                  <a:lnTo>
                    <a:pt x="180" y="2167"/>
                  </a:lnTo>
                  <a:lnTo>
                    <a:pt x="255" y="2286"/>
                  </a:lnTo>
                  <a:lnTo>
                    <a:pt x="345" y="2391"/>
                  </a:lnTo>
                  <a:lnTo>
                    <a:pt x="434" y="2495"/>
                  </a:lnTo>
                  <a:lnTo>
                    <a:pt x="539" y="2600"/>
                  </a:lnTo>
                  <a:lnTo>
                    <a:pt x="658" y="2674"/>
                  </a:lnTo>
                  <a:lnTo>
                    <a:pt x="778" y="2749"/>
                  </a:lnTo>
                  <a:lnTo>
                    <a:pt x="897" y="2809"/>
                  </a:lnTo>
                  <a:lnTo>
                    <a:pt x="1032" y="2869"/>
                  </a:lnTo>
                  <a:lnTo>
                    <a:pt x="1181" y="2899"/>
                  </a:lnTo>
                  <a:lnTo>
                    <a:pt x="1331" y="2928"/>
                  </a:lnTo>
                  <a:lnTo>
                    <a:pt x="1629" y="2928"/>
                  </a:lnTo>
                  <a:lnTo>
                    <a:pt x="1764" y="2899"/>
                  </a:lnTo>
                  <a:lnTo>
                    <a:pt x="1913" y="2869"/>
                  </a:lnTo>
                  <a:lnTo>
                    <a:pt x="2048" y="2809"/>
                  </a:lnTo>
                  <a:lnTo>
                    <a:pt x="2167" y="2749"/>
                  </a:lnTo>
                  <a:lnTo>
                    <a:pt x="2287" y="2674"/>
                  </a:lnTo>
                  <a:lnTo>
                    <a:pt x="2406" y="2600"/>
                  </a:lnTo>
                  <a:lnTo>
                    <a:pt x="2511" y="2495"/>
                  </a:lnTo>
                  <a:lnTo>
                    <a:pt x="2600" y="2391"/>
                  </a:lnTo>
                  <a:lnTo>
                    <a:pt x="2690" y="2286"/>
                  </a:lnTo>
                  <a:lnTo>
                    <a:pt x="2765" y="2167"/>
                  </a:lnTo>
                  <a:lnTo>
                    <a:pt x="2825" y="2032"/>
                  </a:lnTo>
                  <a:lnTo>
                    <a:pt x="2869" y="1898"/>
                  </a:lnTo>
                  <a:lnTo>
                    <a:pt x="2914" y="1763"/>
                  </a:lnTo>
                  <a:lnTo>
                    <a:pt x="2929" y="1614"/>
                  </a:lnTo>
                  <a:lnTo>
                    <a:pt x="2944" y="1464"/>
                  </a:lnTo>
                  <a:lnTo>
                    <a:pt x="2929" y="1315"/>
                  </a:lnTo>
                  <a:lnTo>
                    <a:pt x="2914" y="1166"/>
                  </a:lnTo>
                  <a:lnTo>
                    <a:pt x="2869" y="1031"/>
                  </a:lnTo>
                  <a:lnTo>
                    <a:pt x="2825" y="897"/>
                  </a:lnTo>
                  <a:lnTo>
                    <a:pt x="2765" y="762"/>
                  </a:lnTo>
                  <a:lnTo>
                    <a:pt x="2690" y="643"/>
                  </a:lnTo>
                  <a:lnTo>
                    <a:pt x="2600" y="538"/>
                  </a:lnTo>
                  <a:lnTo>
                    <a:pt x="2511" y="434"/>
                  </a:lnTo>
                  <a:lnTo>
                    <a:pt x="2406" y="329"/>
                  </a:lnTo>
                  <a:lnTo>
                    <a:pt x="2287" y="254"/>
                  </a:lnTo>
                  <a:lnTo>
                    <a:pt x="2167" y="180"/>
                  </a:lnTo>
                  <a:lnTo>
                    <a:pt x="2048" y="120"/>
                  </a:lnTo>
                  <a:lnTo>
                    <a:pt x="1913" y="60"/>
                  </a:lnTo>
                  <a:lnTo>
                    <a:pt x="1764" y="30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663;p34">
              <a:extLst>
                <a:ext uri="{FF2B5EF4-FFF2-40B4-BE49-F238E27FC236}">
                  <a16:creationId xmlns:a16="http://schemas.microsoft.com/office/drawing/2014/main" id="{E581F3DF-CBDA-B99D-8100-26899C8145FF}"/>
                </a:ext>
              </a:extLst>
            </p:cNvPr>
            <p:cNvSpPr/>
            <p:nvPr/>
          </p:nvSpPr>
          <p:spPr>
            <a:xfrm>
              <a:off x="8055881" y="1377865"/>
              <a:ext cx="80452" cy="80452"/>
            </a:xfrm>
            <a:custGeom>
              <a:avLst/>
              <a:gdLst/>
              <a:ahLst/>
              <a:cxnLst/>
              <a:rect l="l" t="t" r="r" b="b"/>
              <a:pathLst>
                <a:path w="2929" h="2929" extrusionOk="0">
                  <a:moveTo>
                    <a:pt x="1315" y="0"/>
                  </a:moveTo>
                  <a:lnTo>
                    <a:pt x="1181" y="30"/>
                  </a:lnTo>
                  <a:lnTo>
                    <a:pt x="1032" y="60"/>
                  </a:lnTo>
                  <a:lnTo>
                    <a:pt x="897" y="120"/>
                  </a:lnTo>
                  <a:lnTo>
                    <a:pt x="778" y="180"/>
                  </a:lnTo>
                  <a:lnTo>
                    <a:pt x="658" y="254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44" y="538"/>
                  </a:lnTo>
                  <a:lnTo>
                    <a:pt x="255" y="643"/>
                  </a:lnTo>
                  <a:lnTo>
                    <a:pt x="180" y="762"/>
                  </a:lnTo>
                  <a:lnTo>
                    <a:pt x="120" y="897"/>
                  </a:lnTo>
                  <a:lnTo>
                    <a:pt x="75" y="1031"/>
                  </a:lnTo>
                  <a:lnTo>
                    <a:pt x="31" y="1166"/>
                  </a:lnTo>
                  <a:lnTo>
                    <a:pt x="16" y="1315"/>
                  </a:lnTo>
                  <a:lnTo>
                    <a:pt x="1" y="1464"/>
                  </a:lnTo>
                  <a:lnTo>
                    <a:pt x="16" y="1614"/>
                  </a:lnTo>
                  <a:lnTo>
                    <a:pt x="31" y="1763"/>
                  </a:lnTo>
                  <a:lnTo>
                    <a:pt x="75" y="1898"/>
                  </a:lnTo>
                  <a:lnTo>
                    <a:pt x="120" y="2032"/>
                  </a:lnTo>
                  <a:lnTo>
                    <a:pt x="180" y="2167"/>
                  </a:lnTo>
                  <a:lnTo>
                    <a:pt x="255" y="2286"/>
                  </a:lnTo>
                  <a:lnTo>
                    <a:pt x="344" y="2391"/>
                  </a:lnTo>
                  <a:lnTo>
                    <a:pt x="434" y="2495"/>
                  </a:lnTo>
                  <a:lnTo>
                    <a:pt x="539" y="2600"/>
                  </a:lnTo>
                  <a:lnTo>
                    <a:pt x="658" y="2674"/>
                  </a:lnTo>
                  <a:lnTo>
                    <a:pt x="778" y="2749"/>
                  </a:lnTo>
                  <a:lnTo>
                    <a:pt x="897" y="2809"/>
                  </a:lnTo>
                  <a:lnTo>
                    <a:pt x="1032" y="2869"/>
                  </a:lnTo>
                  <a:lnTo>
                    <a:pt x="1181" y="2899"/>
                  </a:lnTo>
                  <a:lnTo>
                    <a:pt x="1315" y="2928"/>
                  </a:lnTo>
                  <a:lnTo>
                    <a:pt x="1614" y="2928"/>
                  </a:lnTo>
                  <a:lnTo>
                    <a:pt x="1764" y="2899"/>
                  </a:lnTo>
                  <a:lnTo>
                    <a:pt x="1913" y="2869"/>
                  </a:lnTo>
                  <a:lnTo>
                    <a:pt x="2048" y="2809"/>
                  </a:lnTo>
                  <a:lnTo>
                    <a:pt x="2167" y="2749"/>
                  </a:lnTo>
                  <a:lnTo>
                    <a:pt x="2287" y="2674"/>
                  </a:lnTo>
                  <a:lnTo>
                    <a:pt x="2406" y="2600"/>
                  </a:lnTo>
                  <a:lnTo>
                    <a:pt x="2511" y="2495"/>
                  </a:lnTo>
                  <a:lnTo>
                    <a:pt x="2600" y="2391"/>
                  </a:lnTo>
                  <a:lnTo>
                    <a:pt x="2690" y="2286"/>
                  </a:lnTo>
                  <a:lnTo>
                    <a:pt x="2765" y="2167"/>
                  </a:lnTo>
                  <a:lnTo>
                    <a:pt x="2824" y="2032"/>
                  </a:lnTo>
                  <a:lnTo>
                    <a:pt x="2869" y="1898"/>
                  </a:lnTo>
                  <a:lnTo>
                    <a:pt x="2899" y="1763"/>
                  </a:lnTo>
                  <a:lnTo>
                    <a:pt x="2929" y="1614"/>
                  </a:lnTo>
                  <a:lnTo>
                    <a:pt x="2929" y="1464"/>
                  </a:lnTo>
                  <a:lnTo>
                    <a:pt x="2929" y="1315"/>
                  </a:lnTo>
                  <a:lnTo>
                    <a:pt x="2899" y="1166"/>
                  </a:lnTo>
                  <a:lnTo>
                    <a:pt x="2869" y="1031"/>
                  </a:lnTo>
                  <a:lnTo>
                    <a:pt x="2824" y="897"/>
                  </a:lnTo>
                  <a:lnTo>
                    <a:pt x="2765" y="762"/>
                  </a:lnTo>
                  <a:lnTo>
                    <a:pt x="2690" y="643"/>
                  </a:lnTo>
                  <a:lnTo>
                    <a:pt x="2600" y="538"/>
                  </a:lnTo>
                  <a:lnTo>
                    <a:pt x="2511" y="434"/>
                  </a:lnTo>
                  <a:lnTo>
                    <a:pt x="2406" y="329"/>
                  </a:lnTo>
                  <a:lnTo>
                    <a:pt x="2287" y="254"/>
                  </a:lnTo>
                  <a:lnTo>
                    <a:pt x="2167" y="180"/>
                  </a:lnTo>
                  <a:lnTo>
                    <a:pt x="2048" y="120"/>
                  </a:lnTo>
                  <a:lnTo>
                    <a:pt x="1913" y="60"/>
                  </a:lnTo>
                  <a:lnTo>
                    <a:pt x="1764" y="3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664;p34">
              <a:extLst>
                <a:ext uri="{FF2B5EF4-FFF2-40B4-BE49-F238E27FC236}">
                  <a16:creationId xmlns:a16="http://schemas.microsoft.com/office/drawing/2014/main" id="{CBFC35CE-F93E-5437-4208-1F169C9F10BC}"/>
                </a:ext>
              </a:extLst>
            </p:cNvPr>
            <p:cNvSpPr/>
            <p:nvPr/>
          </p:nvSpPr>
          <p:spPr>
            <a:xfrm>
              <a:off x="8181046" y="1377865"/>
              <a:ext cx="80452" cy="80452"/>
            </a:xfrm>
            <a:custGeom>
              <a:avLst/>
              <a:gdLst/>
              <a:ahLst/>
              <a:cxnLst/>
              <a:rect l="l" t="t" r="r" b="b"/>
              <a:pathLst>
                <a:path w="2929" h="2929" extrusionOk="0">
                  <a:moveTo>
                    <a:pt x="1315" y="0"/>
                  </a:moveTo>
                  <a:lnTo>
                    <a:pt x="1166" y="30"/>
                  </a:lnTo>
                  <a:lnTo>
                    <a:pt x="1031" y="60"/>
                  </a:lnTo>
                  <a:lnTo>
                    <a:pt x="897" y="120"/>
                  </a:lnTo>
                  <a:lnTo>
                    <a:pt x="762" y="180"/>
                  </a:lnTo>
                  <a:lnTo>
                    <a:pt x="643" y="254"/>
                  </a:lnTo>
                  <a:lnTo>
                    <a:pt x="523" y="329"/>
                  </a:lnTo>
                  <a:lnTo>
                    <a:pt x="419" y="434"/>
                  </a:lnTo>
                  <a:lnTo>
                    <a:pt x="329" y="538"/>
                  </a:lnTo>
                  <a:lnTo>
                    <a:pt x="239" y="643"/>
                  </a:lnTo>
                  <a:lnTo>
                    <a:pt x="180" y="762"/>
                  </a:lnTo>
                  <a:lnTo>
                    <a:pt x="105" y="897"/>
                  </a:lnTo>
                  <a:lnTo>
                    <a:pt x="60" y="1031"/>
                  </a:lnTo>
                  <a:lnTo>
                    <a:pt x="30" y="1166"/>
                  </a:lnTo>
                  <a:lnTo>
                    <a:pt x="0" y="1315"/>
                  </a:lnTo>
                  <a:lnTo>
                    <a:pt x="0" y="1464"/>
                  </a:lnTo>
                  <a:lnTo>
                    <a:pt x="0" y="1614"/>
                  </a:lnTo>
                  <a:lnTo>
                    <a:pt x="30" y="1763"/>
                  </a:lnTo>
                  <a:lnTo>
                    <a:pt x="60" y="1898"/>
                  </a:lnTo>
                  <a:lnTo>
                    <a:pt x="105" y="2032"/>
                  </a:lnTo>
                  <a:lnTo>
                    <a:pt x="180" y="2167"/>
                  </a:lnTo>
                  <a:lnTo>
                    <a:pt x="239" y="2286"/>
                  </a:lnTo>
                  <a:lnTo>
                    <a:pt x="329" y="2391"/>
                  </a:lnTo>
                  <a:lnTo>
                    <a:pt x="419" y="2495"/>
                  </a:lnTo>
                  <a:lnTo>
                    <a:pt x="523" y="2600"/>
                  </a:lnTo>
                  <a:lnTo>
                    <a:pt x="643" y="2674"/>
                  </a:lnTo>
                  <a:lnTo>
                    <a:pt x="762" y="2749"/>
                  </a:lnTo>
                  <a:lnTo>
                    <a:pt x="897" y="2809"/>
                  </a:lnTo>
                  <a:lnTo>
                    <a:pt x="1031" y="2869"/>
                  </a:lnTo>
                  <a:lnTo>
                    <a:pt x="1166" y="2899"/>
                  </a:lnTo>
                  <a:lnTo>
                    <a:pt x="1315" y="2928"/>
                  </a:lnTo>
                  <a:lnTo>
                    <a:pt x="1614" y="2928"/>
                  </a:lnTo>
                  <a:lnTo>
                    <a:pt x="1748" y="2899"/>
                  </a:lnTo>
                  <a:lnTo>
                    <a:pt x="1898" y="2869"/>
                  </a:lnTo>
                  <a:lnTo>
                    <a:pt x="2032" y="2809"/>
                  </a:lnTo>
                  <a:lnTo>
                    <a:pt x="2152" y="2749"/>
                  </a:lnTo>
                  <a:lnTo>
                    <a:pt x="2286" y="2674"/>
                  </a:lnTo>
                  <a:lnTo>
                    <a:pt x="2391" y="2600"/>
                  </a:lnTo>
                  <a:lnTo>
                    <a:pt x="2495" y="2495"/>
                  </a:lnTo>
                  <a:lnTo>
                    <a:pt x="2585" y="2391"/>
                  </a:lnTo>
                  <a:lnTo>
                    <a:pt x="2675" y="2286"/>
                  </a:lnTo>
                  <a:lnTo>
                    <a:pt x="2749" y="2167"/>
                  </a:lnTo>
                  <a:lnTo>
                    <a:pt x="2809" y="2032"/>
                  </a:lnTo>
                  <a:lnTo>
                    <a:pt x="2854" y="1898"/>
                  </a:lnTo>
                  <a:lnTo>
                    <a:pt x="2899" y="1763"/>
                  </a:lnTo>
                  <a:lnTo>
                    <a:pt x="2914" y="1614"/>
                  </a:lnTo>
                  <a:lnTo>
                    <a:pt x="2929" y="1464"/>
                  </a:lnTo>
                  <a:lnTo>
                    <a:pt x="2914" y="1315"/>
                  </a:lnTo>
                  <a:lnTo>
                    <a:pt x="2899" y="1166"/>
                  </a:lnTo>
                  <a:lnTo>
                    <a:pt x="2854" y="1031"/>
                  </a:lnTo>
                  <a:lnTo>
                    <a:pt x="2809" y="897"/>
                  </a:lnTo>
                  <a:lnTo>
                    <a:pt x="2749" y="762"/>
                  </a:lnTo>
                  <a:lnTo>
                    <a:pt x="2675" y="643"/>
                  </a:lnTo>
                  <a:lnTo>
                    <a:pt x="2585" y="538"/>
                  </a:lnTo>
                  <a:lnTo>
                    <a:pt x="2495" y="434"/>
                  </a:lnTo>
                  <a:lnTo>
                    <a:pt x="2391" y="329"/>
                  </a:lnTo>
                  <a:lnTo>
                    <a:pt x="2286" y="254"/>
                  </a:lnTo>
                  <a:lnTo>
                    <a:pt x="2152" y="180"/>
                  </a:lnTo>
                  <a:lnTo>
                    <a:pt x="2032" y="120"/>
                  </a:lnTo>
                  <a:lnTo>
                    <a:pt x="1898" y="60"/>
                  </a:lnTo>
                  <a:lnTo>
                    <a:pt x="1748" y="3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665;p34">
              <a:extLst>
                <a:ext uri="{FF2B5EF4-FFF2-40B4-BE49-F238E27FC236}">
                  <a16:creationId xmlns:a16="http://schemas.microsoft.com/office/drawing/2014/main" id="{7CCCF769-C1AB-80DA-9081-4D7252F131F9}"/>
                </a:ext>
              </a:extLst>
            </p:cNvPr>
            <p:cNvSpPr/>
            <p:nvPr/>
          </p:nvSpPr>
          <p:spPr>
            <a:xfrm>
              <a:off x="7231112" y="1775883"/>
              <a:ext cx="262644" cy="19310"/>
            </a:xfrm>
            <a:custGeom>
              <a:avLst/>
              <a:gdLst/>
              <a:ahLst/>
              <a:cxnLst/>
              <a:rect l="l" t="t" r="r" b="b"/>
              <a:pathLst>
                <a:path w="9562" h="703" extrusionOk="0">
                  <a:moveTo>
                    <a:pt x="0" y="1"/>
                  </a:moveTo>
                  <a:lnTo>
                    <a:pt x="0" y="703"/>
                  </a:lnTo>
                  <a:lnTo>
                    <a:pt x="9562" y="703"/>
                  </a:lnTo>
                  <a:lnTo>
                    <a:pt x="9562" y="1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666;p34">
              <a:extLst>
                <a:ext uri="{FF2B5EF4-FFF2-40B4-BE49-F238E27FC236}">
                  <a16:creationId xmlns:a16="http://schemas.microsoft.com/office/drawing/2014/main" id="{E67DE62F-811C-4536-2ED4-07809D74F434}"/>
                </a:ext>
              </a:extLst>
            </p:cNvPr>
            <p:cNvSpPr/>
            <p:nvPr/>
          </p:nvSpPr>
          <p:spPr>
            <a:xfrm>
              <a:off x="7231112" y="1839908"/>
              <a:ext cx="259348" cy="19310"/>
            </a:xfrm>
            <a:custGeom>
              <a:avLst/>
              <a:gdLst/>
              <a:ahLst/>
              <a:cxnLst/>
              <a:rect l="l" t="t" r="r" b="b"/>
              <a:pathLst>
                <a:path w="9442" h="703" extrusionOk="0">
                  <a:moveTo>
                    <a:pt x="0" y="0"/>
                  </a:moveTo>
                  <a:lnTo>
                    <a:pt x="0" y="702"/>
                  </a:lnTo>
                  <a:lnTo>
                    <a:pt x="9263" y="702"/>
                  </a:lnTo>
                  <a:lnTo>
                    <a:pt x="9367" y="359"/>
                  </a:lnTo>
                  <a:lnTo>
                    <a:pt x="9442" y="0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667;p34">
              <a:extLst>
                <a:ext uri="{FF2B5EF4-FFF2-40B4-BE49-F238E27FC236}">
                  <a16:creationId xmlns:a16="http://schemas.microsoft.com/office/drawing/2014/main" id="{A66D8295-536B-98C2-2E01-B6274C0DFAFA}"/>
                </a:ext>
              </a:extLst>
            </p:cNvPr>
            <p:cNvSpPr/>
            <p:nvPr/>
          </p:nvSpPr>
          <p:spPr>
            <a:xfrm>
              <a:off x="7249981" y="1904317"/>
              <a:ext cx="216279" cy="19310"/>
            </a:xfrm>
            <a:custGeom>
              <a:avLst/>
              <a:gdLst/>
              <a:ahLst/>
              <a:cxnLst/>
              <a:rect l="l" t="t" r="r" b="b"/>
              <a:pathLst>
                <a:path w="7874" h="703" extrusionOk="0">
                  <a:moveTo>
                    <a:pt x="0" y="1"/>
                  </a:moveTo>
                  <a:lnTo>
                    <a:pt x="224" y="359"/>
                  </a:lnTo>
                  <a:lnTo>
                    <a:pt x="449" y="703"/>
                  </a:lnTo>
                  <a:lnTo>
                    <a:pt x="7425" y="703"/>
                  </a:lnTo>
                  <a:lnTo>
                    <a:pt x="7649" y="359"/>
                  </a:lnTo>
                  <a:lnTo>
                    <a:pt x="7874" y="1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668;p34">
              <a:extLst>
                <a:ext uri="{FF2B5EF4-FFF2-40B4-BE49-F238E27FC236}">
                  <a16:creationId xmlns:a16="http://schemas.microsoft.com/office/drawing/2014/main" id="{426C6A7A-4B2B-243D-9918-E42C7C37ACC5}"/>
                </a:ext>
              </a:extLst>
            </p:cNvPr>
            <p:cNvSpPr/>
            <p:nvPr/>
          </p:nvSpPr>
          <p:spPr>
            <a:xfrm>
              <a:off x="7303322" y="1968754"/>
              <a:ext cx="109595" cy="19310"/>
            </a:xfrm>
            <a:custGeom>
              <a:avLst/>
              <a:gdLst/>
              <a:ahLst/>
              <a:cxnLst/>
              <a:rect l="l" t="t" r="r" b="b"/>
              <a:pathLst>
                <a:path w="3990" h="703" extrusionOk="0">
                  <a:moveTo>
                    <a:pt x="1" y="0"/>
                  </a:moveTo>
                  <a:lnTo>
                    <a:pt x="240" y="209"/>
                  </a:lnTo>
                  <a:lnTo>
                    <a:pt x="494" y="419"/>
                  </a:lnTo>
                  <a:lnTo>
                    <a:pt x="165" y="702"/>
                  </a:lnTo>
                  <a:lnTo>
                    <a:pt x="3825" y="702"/>
                  </a:lnTo>
                  <a:lnTo>
                    <a:pt x="3496" y="419"/>
                  </a:lnTo>
                  <a:lnTo>
                    <a:pt x="3750" y="209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FB79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669;p34">
              <a:extLst>
                <a:ext uri="{FF2B5EF4-FFF2-40B4-BE49-F238E27FC236}">
                  <a16:creationId xmlns:a16="http://schemas.microsoft.com/office/drawing/2014/main" id="{0F3C4E87-3E4E-91B0-D39C-4330C9A669C4}"/>
                </a:ext>
              </a:extLst>
            </p:cNvPr>
            <p:cNvSpPr/>
            <p:nvPr/>
          </p:nvSpPr>
          <p:spPr>
            <a:xfrm>
              <a:off x="7256546" y="2033163"/>
              <a:ext cx="203150" cy="19310"/>
            </a:xfrm>
            <a:custGeom>
              <a:avLst/>
              <a:gdLst/>
              <a:ahLst/>
              <a:cxnLst/>
              <a:rect l="l" t="t" r="r" b="b"/>
              <a:pathLst>
                <a:path w="7396" h="703" extrusionOk="0">
                  <a:moveTo>
                    <a:pt x="434" y="1"/>
                  </a:moveTo>
                  <a:lnTo>
                    <a:pt x="210" y="344"/>
                  </a:lnTo>
                  <a:lnTo>
                    <a:pt x="0" y="703"/>
                  </a:lnTo>
                  <a:lnTo>
                    <a:pt x="7396" y="703"/>
                  </a:lnTo>
                  <a:lnTo>
                    <a:pt x="7186" y="344"/>
                  </a:lnTo>
                  <a:lnTo>
                    <a:pt x="6962" y="1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670;p34">
              <a:extLst>
                <a:ext uri="{FF2B5EF4-FFF2-40B4-BE49-F238E27FC236}">
                  <a16:creationId xmlns:a16="http://schemas.microsoft.com/office/drawing/2014/main" id="{DC938AA3-6DE8-0533-4005-B6139351DFD6}"/>
                </a:ext>
              </a:extLst>
            </p:cNvPr>
            <p:cNvSpPr/>
            <p:nvPr/>
          </p:nvSpPr>
          <p:spPr>
            <a:xfrm>
              <a:off x="7233556" y="2097600"/>
              <a:ext cx="249130" cy="19310"/>
            </a:xfrm>
            <a:custGeom>
              <a:avLst/>
              <a:gdLst/>
              <a:ahLst/>
              <a:cxnLst/>
              <a:rect l="l" t="t" r="r" b="b"/>
              <a:pathLst>
                <a:path w="9070" h="703" extrusionOk="0">
                  <a:moveTo>
                    <a:pt x="165" y="0"/>
                  </a:moveTo>
                  <a:lnTo>
                    <a:pt x="75" y="344"/>
                  </a:lnTo>
                  <a:lnTo>
                    <a:pt x="1" y="702"/>
                  </a:lnTo>
                  <a:lnTo>
                    <a:pt x="9069" y="702"/>
                  </a:lnTo>
                  <a:lnTo>
                    <a:pt x="8994" y="344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671;p34">
              <a:extLst>
                <a:ext uri="{FF2B5EF4-FFF2-40B4-BE49-F238E27FC236}">
                  <a16:creationId xmlns:a16="http://schemas.microsoft.com/office/drawing/2014/main" id="{778565ED-0725-F5DF-AA4E-7E5371B1B828}"/>
                </a:ext>
              </a:extLst>
            </p:cNvPr>
            <p:cNvSpPr/>
            <p:nvPr/>
          </p:nvSpPr>
          <p:spPr>
            <a:xfrm>
              <a:off x="7231524" y="2161597"/>
              <a:ext cx="253195" cy="19310"/>
            </a:xfrm>
            <a:custGeom>
              <a:avLst/>
              <a:gdLst/>
              <a:ahLst/>
              <a:cxnLst/>
              <a:rect l="l" t="t" r="r" b="b"/>
              <a:pathLst>
                <a:path w="9218" h="703" extrusionOk="0">
                  <a:moveTo>
                    <a:pt x="0" y="1"/>
                  </a:moveTo>
                  <a:lnTo>
                    <a:pt x="30" y="359"/>
                  </a:lnTo>
                  <a:lnTo>
                    <a:pt x="90" y="703"/>
                  </a:lnTo>
                  <a:lnTo>
                    <a:pt x="9128" y="703"/>
                  </a:lnTo>
                  <a:lnTo>
                    <a:pt x="9188" y="359"/>
                  </a:lnTo>
                  <a:lnTo>
                    <a:pt x="9218" y="1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672;p34">
              <a:extLst>
                <a:ext uri="{FF2B5EF4-FFF2-40B4-BE49-F238E27FC236}">
                  <a16:creationId xmlns:a16="http://schemas.microsoft.com/office/drawing/2014/main" id="{4B00500D-97EF-B662-FAA0-B4EE5695D150}"/>
                </a:ext>
              </a:extLst>
            </p:cNvPr>
            <p:cNvSpPr/>
            <p:nvPr/>
          </p:nvSpPr>
          <p:spPr>
            <a:xfrm>
              <a:off x="7247921" y="2226033"/>
              <a:ext cx="220399" cy="19310"/>
            </a:xfrm>
            <a:custGeom>
              <a:avLst/>
              <a:gdLst/>
              <a:ahLst/>
              <a:cxnLst/>
              <a:rect l="l" t="t" r="r" b="b"/>
              <a:pathLst>
                <a:path w="8024" h="703" extrusionOk="0">
                  <a:moveTo>
                    <a:pt x="1" y="0"/>
                  </a:moveTo>
                  <a:lnTo>
                    <a:pt x="165" y="359"/>
                  </a:lnTo>
                  <a:lnTo>
                    <a:pt x="359" y="702"/>
                  </a:lnTo>
                  <a:lnTo>
                    <a:pt x="7665" y="702"/>
                  </a:lnTo>
                  <a:lnTo>
                    <a:pt x="7859" y="359"/>
                  </a:lnTo>
                  <a:lnTo>
                    <a:pt x="8023" y="0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673;p34">
              <a:extLst>
                <a:ext uri="{FF2B5EF4-FFF2-40B4-BE49-F238E27FC236}">
                  <a16:creationId xmlns:a16="http://schemas.microsoft.com/office/drawing/2014/main" id="{50D6CF34-10AC-D3C9-5F72-1E4C1A7238BC}"/>
                </a:ext>
              </a:extLst>
            </p:cNvPr>
            <p:cNvSpPr/>
            <p:nvPr/>
          </p:nvSpPr>
          <p:spPr>
            <a:xfrm>
              <a:off x="7290605" y="2290443"/>
              <a:ext cx="135030" cy="19310"/>
            </a:xfrm>
            <a:custGeom>
              <a:avLst/>
              <a:gdLst/>
              <a:ahLst/>
              <a:cxnLst/>
              <a:rect l="l" t="t" r="r" b="b"/>
              <a:pathLst>
                <a:path w="4916" h="703" extrusionOk="0">
                  <a:moveTo>
                    <a:pt x="0" y="1"/>
                  </a:moveTo>
                  <a:lnTo>
                    <a:pt x="344" y="359"/>
                  </a:lnTo>
                  <a:lnTo>
                    <a:pt x="718" y="703"/>
                  </a:lnTo>
                  <a:lnTo>
                    <a:pt x="4198" y="703"/>
                  </a:lnTo>
                  <a:lnTo>
                    <a:pt x="4572" y="359"/>
                  </a:lnTo>
                  <a:lnTo>
                    <a:pt x="4916" y="1"/>
                  </a:lnTo>
                  <a:close/>
                </a:path>
              </a:pathLst>
            </a:custGeom>
            <a:solidFill>
              <a:srgbClr val="FB79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674;p34">
              <a:extLst>
                <a:ext uri="{FF2B5EF4-FFF2-40B4-BE49-F238E27FC236}">
                  <a16:creationId xmlns:a16="http://schemas.microsoft.com/office/drawing/2014/main" id="{39D59B29-9F6C-0390-86EC-51628EB29868}"/>
                </a:ext>
              </a:extLst>
            </p:cNvPr>
            <p:cNvSpPr/>
            <p:nvPr/>
          </p:nvSpPr>
          <p:spPr>
            <a:xfrm>
              <a:off x="7251629" y="2354879"/>
              <a:ext cx="212983" cy="19310"/>
            </a:xfrm>
            <a:custGeom>
              <a:avLst/>
              <a:gdLst/>
              <a:ahLst/>
              <a:cxnLst/>
              <a:rect l="l" t="t" r="r" b="b"/>
              <a:pathLst>
                <a:path w="7754" h="703" extrusionOk="0">
                  <a:moveTo>
                    <a:pt x="613" y="0"/>
                  </a:moveTo>
                  <a:lnTo>
                    <a:pt x="299" y="344"/>
                  </a:lnTo>
                  <a:lnTo>
                    <a:pt x="0" y="702"/>
                  </a:lnTo>
                  <a:lnTo>
                    <a:pt x="7754" y="702"/>
                  </a:lnTo>
                  <a:lnTo>
                    <a:pt x="7455" y="344"/>
                  </a:lnTo>
                  <a:lnTo>
                    <a:pt x="7141" y="0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675;p34">
              <a:extLst>
                <a:ext uri="{FF2B5EF4-FFF2-40B4-BE49-F238E27FC236}">
                  <a16:creationId xmlns:a16="http://schemas.microsoft.com/office/drawing/2014/main" id="{FCB9EC08-AC54-80F2-7367-8A99441467B3}"/>
                </a:ext>
              </a:extLst>
            </p:cNvPr>
            <p:cNvSpPr/>
            <p:nvPr/>
          </p:nvSpPr>
          <p:spPr>
            <a:xfrm>
              <a:off x="7231112" y="2419288"/>
              <a:ext cx="270033" cy="19310"/>
            </a:xfrm>
            <a:custGeom>
              <a:avLst/>
              <a:gdLst/>
              <a:ahLst/>
              <a:cxnLst/>
              <a:rect l="l" t="t" r="r" b="b"/>
              <a:pathLst>
                <a:path w="9831" h="703" extrusionOk="0">
                  <a:moveTo>
                    <a:pt x="0" y="1"/>
                  </a:moveTo>
                  <a:lnTo>
                    <a:pt x="0" y="703"/>
                  </a:lnTo>
                  <a:lnTo>
                    <a:pt x="9830" y="703"/>
                  </a:lnTo>
                  <a:lnTo>
                    <a:pt x="9696" y="344"/>
                  </a:lnTo>
                  <a:lnTo>
                    <a:pt x="9532" y="1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676;p34">
              <a:extLst>
                <a:ext uri="{FF2B5EF4-FFF2-40B4-BE49-F238E27FC236}">
                  <a16:creationId xmlns:a16="http://schemas.microsoft.com/office/drawing/2014/main" id="{942228C9-EDD0-E55E-CC3D-66D1B3F7E54E}"/>
                </a:ext>
              </a:extLst>
            </p:cNvPr>
            <p:cNvSpPr/>
            <p:nvPr/>
          </p:nvSpPr>
          <p:spPr>
            <a:xfrm>
              <a:off x="7231112" y="2483313"/>
              <a:ext cx="281514" cy="19310"/>
            </a:xfrm>
            <a:custGeom>
              <a:avLst/>
              <a:gdLst/>
              <a:ahLst/>
              <a:cxnLst/>
              <a:rect l="l" t="t" r="r" b="b"/>
              <a:pathLst>
                <a:path w="10249" h="703" extrusionOk="0">
                  <a:moveTo>
                    <a:pt x="0" y="0"/>
                  </a:moveTo>
                  <a:lnTo>
                    <a:pt x="0" y="703"/>
                  </a:lnTo>
                  <a:lnTo>
                    <a:pt x="10249" y="703"/>
                  </a:lnTo>
                  <a:lnTo>
                    <a:pt x="10234" y="359"/>
                  </a:lnTo>
                  <a:lnTo>
                    <a:pt x="10204" y="0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677;p34">
              <a:extLst>
                <a:ext uri="{FF2B5EF4-FFF2-40B4-BE49-F238E27FC236}">
                  <a16:creationId xmlns:a16="http://schemas.microsoft.com/office/drawing/2014/main" id="{FDA1ED0A-0ABC-FB27-723B-382F3AA322A5}"/>
                </a:ext>
              </a:extLst>
            </p:cNvPr>
            <p:cNvSpPr/>
            <p:nvPr/>
          </p:nvSpPr>
          <p:spPr>
            <a:xfrm>
              <a:off x="7203618" y="1699142"/>
              <a:ext cx="281514" cy="885168"/>
            </a:xfrm>
            <a:custGeom>
              <a:avLst/>
              <a:gdLst/>
              <a:ahLst/>
              <a:cxnLst/>
              <a:rect l="l" t="t" r="r" b="b"/>
              <a:pathLst>
                <a:path w="10249" h="32226" extrusionOk="0">
                  <a:moveTo>
                    <a:pt x="1494" y="1"/>
                  </a:moveTo>
                  <a:lnTo>
                    <a:pt x="1405" y="16"/>
                  </a:lnTo>
                  <a:lnTo>
                    <a:pt x="1240" y="76"/>
                  </a:lnTo>
                  <a:lnTo>
                    <a:pt x="1091" y="150"/>
                  </a:lnTo>
                  <a:lnTo>
                    <a:pt x="956" y="270"/>
                  </a:lnTo>
                  <a:lnTo>
                    <a:pt x="852" y="389"/>
                  </a:lnTo>
                  <a:lnTo>
                    <a:pt x="762" y="554"/>
                  </a:lnTo>
                  <a:lnTo>
                    <a:pt x="717" y="718"/>
                  </a:lnTo>
                  <a:lnTo>
                    <a:pt x="702" y="808"/>
                  </a:lnTo>
                  <a:lnTo>
                    <a:pt x="687" y="897"/>
                  </a:lnTo>
                  <a:lnTo>
                    <a:pt x="687" y="3885"/>
                  </a:lnTo>
                  <a:lnTo>
                    <a:pt x="717" y="4363"/>
                  </a:lnTo>
                  <a:lnTo>
                    <a:pt x="762" y="4841"/>
                  </a:lnTo>
                  <a:lnTo>
                    <a:pt x="852" y="5319"/>
                  </a:lnTo>
                  <a:lnTo>
                    <a:pt x="971" y="5797"/>
                  </a:lnTo>
                  <a:lnTo>
                    <a:pt x="1121" y="6261"/>
                  </a:lnTo>
                  <a:lnTo>
                    <a:pt x="1315" y="6724"/>
                  </a:lnTo>
                  <a:lnTo>
                    <a:pt x="1524" y="7172"/>
                  </a:lnTo>
                  <a:lnTo>
                    <a:pt x="1778" y="7620"/>
                  </a:lnTo>
                  <a:lnTo>
                    <a:pt x="2062" y="8053"/>
                  </a:lnTo>
                  <a:lnTo>
                    <a:pt x="2361" y="8472"/>
                  </a:lnTo>
                  <a:lnTo>
                    <a:pt x="2704" y="8890"/>
                  </a:lnTo>
                  <a:lnTo>
                    <a:pt x="3078" y="9293"/>
                  </a:lnTo>
                  <a:lnTo>
                    <a:pt x="3466" y="9682"/>
                  </a:lnTo>
                  <a:lnTo>
                    <a:pt x="3899" y="10055"/>
                  </a:lnTo>
                  <a:lnTo>
                    <a:pt x="4348" y="10414"/>
                  </a:lnTo>
                  <a:lnTo>
                    <a:pt x="4826" y="10757"/>
                  </a:lnTo>
                  <a:lnTo>
                    <a:pt x="5110" y="10952"/>
                  </a:lnTo>
                  <a:lnTo>
                    <a:pt x="5513" y="11221"/>
                  </a:lnTo>
                  <a:lnTo>
                    <a:pt x="5871" y="11519"/>
                  </a:lnTo>
                  <a:lnTo>
                    <a:pt x="6230" y="11818"/>
                  </a:lnTo>
                  <a:lnTo>
                    <a:pt x="6544" y="12117"/>
                  </a:lnTo>
                  <a:lnTo>
                    <a:pt x="6843" y="12446"/>
                  </a:lnTo>
                  <a:lnTo>
                    <a:pt x="7126" y="12759"/>
                  </a:lnTo>
                  <a:lnTo>
                    <a:pt x="7365" y="13103"/>
                  </a:lnTo>
                  <a:lnTo>
                    <a:pt x="7604" y="13432"/>
                  </a:lnTo>
                  <a:lnTo>
                    <a:pt x="7799" y="13775"/>
                  </a:lnTo>
                  <a:lnTo>
                    <a:pt x="7978" y="14134"/>
                  </a:lnTo>
                  <a:lnTo>
                    <a:pt x="8127" y="14492"/>
                  </a:lnTo>
                  <a:lnTo>
                    <a:pt x="8247" y="14851"/>
                  </a:lnTo>
                  <a:lnTo>
                    <a:pt x="8337" y="15224"/>
                  </a:lnTo>
                  <a:lnTo>
                    <a:pt x="8411" y="15583"/>
                  </a:lnTo>
                  <a:lnTo>
                    <a:pt x="8456" y="15956"/>
                  </a:lnTo>
                  <a:lnTo>
                    <a:pt x="8456" y="16330"/>
                  </a:lnTo>
                  <a:lnTo>
                    <a:pt x="8456" y="16703"/>
                  </a:lnTo>
                  <a:lnTo>
                    <a:pt x="8411" y="17077"/>
                  </a:lnTo>
                  <a:lnTo>
                    <a:pt x="8337" y="17450"/>
                  </a:lnTo>
                  <a:lnTo>
                    <a:pt x="8247" y="17824"/>
                  </a:lnTo>
                  <a:lnTo>
                    <a:pt x="8127" y="18182"/>
                  </a:lnTo>
                  <a:lnTo>
                    <a:pt x="7978" y="18541"/>
                  </a:lnTo>
                  <a:lnTo>
                    <a:pt x="7799" y="18885"/>
                  </a:lnTo>
                  <a:lnTo>
                    <a:pt x="7604" y="19228"/>
                  </a:lnTo>
                  <a:lnTo>
                    <a:pt x="7365" y="19572"/>
                  </a:lnTo>
                  <a:lnTo>
                    <a:pt x="7126" y="19900"/>
                  </a:lnTo>
                  <a:lnTo>
                    <a:pt x="6843" y="20229"/>
                  </a:lnTo>
                  <a:lnTo>
                    <a:pt x="6544" y="20543"/>
                  </a:lnTo>
                  <a:lnTo>
                    <a:pt x="6230" y="20857"/>
                  </a:lnTo>
                  <a:lnTo>
                    <a:pt x="5871" y="21155"/>
                  </a:lnTo>
                  <a:lnTo>
                    <a:pt x="5513" y="21439"/>
                  </a:lnTo>
                  <a:lnTo>
                    <a:pt x="5110" y="21723"/>
                  </a:lnTo>
                  <a:lnTo>
                    <a:pt x="4138" y="22380"/>
                  </a:lnTo>
                  <a:lnTo>
                    <a:pt x="3660" y="22724"/>
                  </a:lnTo>
                  <a:lnTo>
                    <a:pt x="3212" y="23083"/>
                  </a:lnTo>
                  <a:lnTo>
                    <a:pt x="2779" y="23456"/>
                  </a:lnTo>
                  <a:lnTo>
                    <a:pt x="2391" y="23844"/>
                  </a:lnTo>
                  <a:lnTo>
                    <a:pt x="2017" y="24248"/>
                  </a:lnTo>
                  <a:lnTo>
                    <a:pt x="1673" y="24666"/>
                  </a:lnTo>
                  <a:lnTo>
                    <a:pt x="1360" y="25084"/>
                  </a:lnTo>
                  <a:lnTo>
                    <a:pt x="1091" y="25518"/>
                  </a:lnTo>
                  <a:lnTo>
                    <a:pt x="837" y="25966"/>
                  </a:lnTo>
                  <a:lnTo>
                    <a:pt x="613" y="26414"/>
                  </a:lnTo>
                  <a:lnTo>
                    <a:pt x="433" y="26877"/>
                  </a:lnTo>
                  <a:lnTo>
                    <a:pt x="284" y="27340"/>
                  </a:lnTo>
                  <a:lnTo>
                    <a:pt x="165" y="27818"/>
                  </a:lnTo>
                  <a:lnTo>
                    <a:pt x="75" y="28296"/>
                  </a:lnTo>
                  <a:lnTo>
                    <a:pt x="15" y="28774"/>
                  </a:lnTo>
                  <a:lnTo>
                    <a:pt x="0" y="29253"/>
                  </a:lnTo>
                  <a:lnTo>
                    <a:pt x="0" y="31329"/>
                  </a:lnTo>
                  <a:lnTo>
                    <a:pt x="15" y="31419"/>
                  </a:lnTo>
                  <a:lnTo>
                    <a:pt x="15" y="31508"/>
                  </a:lnTo>
                  <a:lnTo>
                    <a:pt x="75" y="31673"/>
                  </a:lnTo>
                  <a:lnTo>
                    <a:pt x="165" y="31837"/>
                  </a:lnTo>
                  <a:lnTo>
                    <a:pt x="269" y="31957"/>
                  </a:lnTo>
                  <a:lnTo>
                    <a:pt x="404" y="32076"/>
                  </a:lnTo>
                  <a:lnTo>
                    <a:pt x="553" y="32151"/>
                  </a:lnTo>
                  <a:lnTo>
                    <a:pt x="717" y="32211"/>
                  </a:lnTo>
                  <a:lnTo>
                    <a:pt x="807" y="32226"/>
                  </a:lnTo>
                  <a:lnTo>
                    <a:pt x="986" y="32226"/>
                  </a:lnTo>
                  <a:lnTo>
                    <a:pt x="1076" y="32211"/>
                  </a:lnTo>
                  <a:lnTo>
                    <a:pt x="1255" y="32151"/>
                  </a:lnTo>
                  <a:lnTo>
                    <a:pt x="1405" y="32076"/>
                  </a:lnTo>
                  <a:lnTo>
                    <a:pt x="1539" y="31957"/>
                  </a:lnTo>
                  <a:lnTo>
                    <a:pt x="1644" y="31837"/>
                  </a:lnTo>
                  <a:lnTo>
                    <a:pt x="1733" y="31673"/>
                  </a:lnTo>
                  <a:lnTo>
                    <a:pt x="1778" y="31508"/>
                  </a:lnTo>
                  <a:lnTo>
                    <a:pt x="1793" y="31419"/>
                  </a:lnTo>
                  <a:lnTo>
                    <a:pt x="1793" y="31329"/>
                  </a:lnTo>
                  <a:lnTo>
                    <a:pt x="1793" y="29253"/>
                  </a:lnTo>
                  <a:lnTo>
                    <a:pt x="1808" y="28879"/>
                  </a:lnTo>
                  <a:lnTo>
                    <a:pt x="1853" y="28506"/>
                  </a:lnTo>
                  <a:lnTo>
                    <a:pt x="1927" y="28132"/>
                  </a:lnTo>
                  <a:lnTo>
                    <a:pt x="2017" y="27774"/>
                  </a:lnTo>
                  <a:lnTo>
                    <a:pt x="2137" y="27415"/>
                  </a:lnTo>
                  <a:lnTo>
                    <a:pt x="2286" y="27056"/>
                  </a:lnTo>
                  <a:lnTo>
                    <a:pt x="2465" y="26698"/>
                  </a:lnTo>
                  <a:lnTo>
                    <a:pt x="2659" y="26354"/>
                  </a:lnTo>
                  <a:lnTo>
                    <a:pt x="2884" y="26026"/>
                  </a:lnTo>
                  <a:lnTo>
                    <a:pt x="3138" y="25682"/>
                  </a:lnTo>
                  <a:lnTo>
                    <a:pt x="3406" y="25368"/>
                  </a:lnTo>
                  <a:lnTo>
                    <a:pt x="3705" y="25040"/>
                  </a:lnTo>
                  <a:lnTo>
                    <a:pt x="4034" y="24741"/>
                  </a:lnTo>
                  <a:lnTo>
                    <a:pt x="4378" y="24442"/>
                  </a:lnTo>
                  <a:lnTo>
                    <a:pt x="4751" y="24143"/>
                  </a:lnTo>
                  <a:lnTo>
                    <a:pt x="5154" y="23874"/>
                  </a:lnTo>
                  <a:lnTo>
                    <a:pt x="6125" y="23202"/>
                  </a:lnTo>
                  <a:lnTo>
                    <a:pt x="6604" y="22858"/>
                  </a:lnTo>
                  <a:lnTo>
                    <a:pt x="7052" y="22500"/>
                  </a:lnTo>
                  <a:lnTo>
                    <a:pt x="7470" y="22126"/>
                  </a:lnTo>
                  <a:lnTo>
                    <a:pt x="7873" y="21753"/>
                  </a:lnTo>
                  <a:lnTo>
                    <a:pt x="8247" y="21350"/>
                  </a:lnTo>
                  <a:lnTo>
                    <a:pt x="8590" y="20931"/>
                  </a:lnTo>
                  <a:lnTo>
                    <a:pt x="8889" y="20513"/>
                  </a:lnTo>
                  <a:lnTo>
                    <a:pt x="9173" y="20065"/>
                  </a:lnTo>
                  <a:lnTo>
                    <a:pt x="9427" y="19631"/>
                  </a:lnTo>
                  <a:lnTo>
                    <a:pt x="9636" y="19168"/>
                  </a:lnTo>
                  <a:lnTo>
                    <a:pt x="9830" y="18720"/>
                  </a:lnTo>
                  <a:lnTo>
                    <a:pt x="9980" y="18242"/>
                  </a:lnTo>
                  <a:lnTo>
                    <a:pt x="10099" y="17779"/>
                  </a:lnTo>
                  <a:lnTo>
                    <a:pt x="10189" y="17301"/>
                  </a:lnTo>
                  <a:lnTo>
                    <a:pt x="10234" y="16823"/>
                  </a:lnTo>
                  <a:lnTo>
                    <a:pt x="10249" y="16330"/>
                  </a:lnTo>
                  <a:lnTo>
                    <a:pt x="10234" y="15852"/>
                  </a:lnTo>
                  <a:lnTo>
                    <a:pt x="10189" y="15374"/>
                  </a:lnTo>
                  <a:lnTo>
                    <a:pt x="10099" y="14896"/>
                  </a:lnTo>
                  <a:lnTo>
                    <a:pt x="9980" y="14418"/>
                  </a:lnTo>
                  <a:lnTo>
                    <a:pt x="9830" y="13954"/>
                  </a:lnTo>
                  <a:lnTo>
                    <a:pt x="9636" y="13491"/>
                  </a:lnTo>
                  <a:lnTo>
                    <a:pt x="9427" y="13043"/>
                  </a:lnTo>
                  <a:lnTo>
                    <a:pt x="9173" y="12595"/>
                  </a:lnTo>
                  <a:lnTo>
                    <a:pt x="8889" y="12162"/>
                  </a:lnTo>
                  <a:lnTo>
                    <a:pt x="8590" y="11743"/>
                  </a:lnTo>
                  <a:lnTo>
                    <a:pt x="8247" y="11325"/>
                  </a:lnTo>
                  <a:lnTo>
                    <a:pt x="7873" y="10922"/>
                  </a:lnTo>
                  <a:lnTo>
                    <a:pt x="7470" y="10533"/>
                  </a:lnTo>
                  <a:lnTo>
                    <a:pt x="7052" y="10160"/>
                  </a:lnTo>
                  <a:lnTo>
                    <a:pt x="6604" y="9801"/>
                  </a:lnTo>
                  <a:lnTo>
                    <a:pt x="6125" y="9458"/>
                  </a:lnTo>
                  <a:lnTo>
                    <a:pt x="5842" y="9278"/>
                  </a:lnTo>
                  <a:lnTo>
                    <a:pt x="5438" y="8995"/>
                  </a:lnTo>
                  <a:lnTo>
                    <a:pt x="5080" y="8696"/>
                  </a:lnTo>
                  <a:lnTo>
                    <a:pt x="4721" y="8397"/>
                  </a:lnTo>
                  <a:lnTo>
                    <a:pt x="4407" y="8098"/>
                  </a:lnTo>
                  <a:lnTo>
                    <a:pt x="4109" y="7770"/>
                  </a:lnTo>
                  <a:lnTo>
                    <a:pt x="3825" y="7456"/>
                  </a:lnTo>
                  <a:lnTo>
                    <a:pt x="3571" y="7112"/>
                  </a:lnTo>
                  <a:lnTo>
                    <a:pt x="3347" y="6784"/>
                  </a:lnTo>
                  <a:lnTo>
                    <a:pt x="3152" y="6440"/>
                  </a:lnTo>
                  <a:lnTo>
                    <a:pt x="2973" y="6081"/>
                  </a:lnTo>
                  <a:lnTo>
                    <a:pt x="2824" y="5723"/>
                  </a:lnTo>
                  <a:lnTo>
                    <a:pt x="2704" y="5364"/>
                  </a:lnTo>
                  <a:lnTo>
                    <a:pt x="2615" y="5006"/>
                  </a:lnTo>
                  <a:lnTo>
                    <a:pt x="2540" y="4632"/>
                  </a:lnTo>
                  <a:lnTo>
                    <a:pt x="2495" y="4259"/>
                  </a:lnTo>
                  <a:lnTo>
                    <a:pt x="2480" y="3885"/>
                  </a:lnTo>
                  <a:lnTo>
                    <a:pt x="2480" y="897"/>
                  </a:lnTo>
                  <a:lnTo>
                    <a:pt x="2480" y="808"/>
                  </a:lnTo>
                  <a:lnTo>
                    <a:pt x="2465" y="718"/>
                  </a:lnTo>
                  <a:lnTo>
                    <a:pt x="2420" y="554"/>
                  </a:lnTo>
                  <a:lnTo>
                    <a:pt x="2331" y="389"/>
                  </a:lnTo>
                  <a:lnTo>
                    <a:pt x="2226" y="270"/>
                  </a:lnTo>
                  <a:lnTo>
                    <a:pt x="2092" y="150"/>
                  </a:lnTo>
                  <a:lnTo>
                    <a:pt x="1942" y="76"/>
                  </a:lnTo>
                  <a:lnTo>
                    <a:pt x="1778" y="16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678;p34">
              <a:extLst>
                <a:ext uri="{FF2B5EF4-FFF2-40B4-BE49-F238E27FC236}">
                  <a16:creationId xmlns:a16="http://schemas.microsoft.com/office/drawing/2014/main" id="{BF4551BE-316E-E9CB-1CDF-B54B24C7F623}"/>
                </a:ext>
              </a:extLst>
            </p:cNvPr>
            <p:cNvSpPr/>
            <p:nvPr/>
          </p:nvSpPr>
          <p:spPr>
            <a:xfrm>
              <a:off x="7231112" y="1699142"/>
              <a:ext cx="281514" cy="885168"/>
            </a:xfrm>
            <a:custGeom>
              <a:avLst/>
              <a:gdLst/>
              <a:ahLst/>
              <a:cxnLst/>
              <a:rect l="l" t="t" r="r" b="b"/>
              <a:pathLst>
                <a:path w="10249" h="32226" extrusionOk="0">
                  <a:moveTo>
                    <a:pt x="8561" y="1"/>
                  </a:moveTo>
                  <a:lnTo>
                    <a:pt x="8471" y="16"/>
                  </a:lnTo>
                  <a:lnTo>
                    <a:pt x="8307" y="76"/>
                  </a:lnTo>
                  <a:lnTo>
                    <a:pt x="8157" y="150"/>
                  </a:lnTo>
                  <a:lnTo>
                    <a:pt x="8023" y="270"/>
                  </a:lnTo>
                  <a:lnTo>
                    <a:pt x="7918" y="389"/>
                  </a:lnTo>
                  <a:lnTo>
                    <a:pt x="7829" y="554"/>
                  </a:lnTo>
                  <a:lnTo>
                    <a:pt x="7784" y="718"/>
                  </a:lnTo>
                  <a:lnTo>
                    <a:pt x="7769" y="808"/>
                  </a:lnTo>
                  <a:lnTo>
                    <a:pt x="7769" y="897"/>
                  </a:lnTo>
                  <a:lnTo>
                    <a:pt x="7769" y="3885"/>
                  </a:lnTo>
                  <a:lnTo>
                    <a:pt x="7754" y="4259"/>
                  </a:lnTo>
                  <a:lnTo>
                    <a:pt x="7709" y="4632"/>
                  </a:lnTo>
                  <a:lnTo>
                    <a:pt x="7634" y="5006"/>
                  </a:lnTo>
                  <a:lnTo>
                    <a:pt x="7545" y="5364"/>
                  </a:lnTo>
                  <a:lnTo>
                    <a:pt x="7425" y="5723"/>
                  </a:lnTo>
                  <a:lnTo>
                    <a:pt x="7276" y="6081"/>
                  </a:lnTo>
                  <a:lnTo>
                    <a:pt x="7096" y="6440"/>
                  </a:lnTo>
                  <a:lnTo>
                    <a:pt x="6902" y="6784"/>
                  </a:lnTo>
                  <a:lnTo>
                    <a:pt x="6678" y="7112"/>
                  </a:lnTo>
                  <a:lnTo>
                    <a:pt x="6424" y="7456"/>
                  </a:lnTo>
                  <a:lnTo>
                    <a:pt x="6140" y="7770"/>
                  </a:lnTo>
                  <a:lnTo>
                    <a:pt x="5842" y="8098"/>
                  </a:lnTo>
                  <a:lnTo>
                    <a:pt x="5528" y="8397"/>
                  </a:lnTo>
                  <a:lnTo>
                    <a:pt x="5169" y="8696"/>
                  </a:lnTo>
                  <a:lnTo>
                    <a:pt x="4811" y="8995"/>
                  </a:lnTo>
                  <a:lnTo>
                    <a:pt x="4407" y="9278"/>
                  </a:lnTo>
                  <a:lnTo>
                    <a:pt x="4123" y="9458"/>
                  </a:lnTo>
                  <a:lnTo>
                    <a:pt x="3645" y="9801"/>
                  </a:lnTo>
                  <a:lnTo>
                    <a:pt x="3197" y="10160"/>
                  </a:lnTo>
                  <a:lnTo>
                    <a:pt x="2779" y="10533"/>
                  </a:lnTo>
                  <a:lnTo>
                    <a:pt x="2376" y="10922"/>
                  </a:lnTo>
                  <a:lnTo>
                    <a:pt x="2002" y="11325"/>
                  </a:lnTo>
                  <a:lnTo>
                    <a:pt x="1673" y="11743"/>
                  </a:lnTo>
                  <a:lnTo>
                    <a:pt x="1360" y="12162"/>
                  </a:lnTo>
                  <a:lnTo>
                    <a:pt x="1076" y="12595"/>
                  </a:lnTo>
                  <a:lnTo>
                    <a:pt x="822" y="13043"/>
                  </a:lnTo>
                  <a:lnTo>
                    <a:pt x="613" y="13491"/>
                  </a:lnTo>
                  <a:lnTo>
                    <a:pt x="418" y="13954"/>
                  </a:lnTo>
                  <a:lnTo>
                    <a:pt x="269" y="14418"/>
                  </a:lnTo>
                  <a:lnTo>
                    <a:pt x="150" y="14896"/>
                  </a:lnTo>
                  <a:lnTo>
                    <a:pt x="60" y="15374"/>
                  </a:lnTo>
                  <a:lnTo>
                    <a:pt x="15" y="15852"/>
                  </a:lnTo>
                  <a:lnTo>
                    <a:pt x="0" y="16330"/>
                  </a:lnTo>
                  <a:lnTo>
                    <a:pt x="15" y="16823"/>
                  </a:lnTo>
                  <a:lnTo>
                    <a:pt x="60" y="17301"/>
                  </a:lnTo>
                  <a:lnTo>
                    <a:pt x="150" y="17779"/>
                  </a:lnTo>
                  <a:lnTo>
                    <a:pt x="269" y="18242"/>
                  </a:lnTo>
                  <a:lnTo>
                    <a:pt x="418" y="18720"/>
                  </a:lnTo>
                  <a:lnTo>
                    <a:pt x="613" y="19168"/>
                  </a:lnTo>
                  <a:lnTo>
                    <a:pt x="822" y="19631"/>
                  </a:lnTo>
                  <a:lnTo>
                    <a:pt x="1076" y="20065"/>
                  </a:lnTo>
                  <a:lnTo>
                    <a:pt x="1360" y="20513"/>
                  </a:lnTo>
                  <a:lnTo>
                    <a:pt x="1673" y="20931"/>
                  </a:lnTo>
                  <a:lnTo>
                    <a:pt x="2002" y="21350"/>
                  </a:lnTo>
                  <a:lnTo>
                    <a:pt x="2376" y="21753"/>
                  </a:lnTo>
                  <a:lnTo>
                    <a:pt x="2779" y="22126"/>
                  </a:lnTo>
                  <a:lnTo>
                    <a:pt x="3197" y="22500"/>
                  </a:lnTo>
                  <a:lnTo>
                    <a:pt x="3645" y="22858"/>
                  </a:lnTo>
                  <a:lnTo>
                    <a:pt x="4123" y="23202"/>
                  </a:lnTo>
                  <a:lnTo>
                    <a:pt x="5095" y="23874"/>
                  </a:lnTo>
                  <a:lnTo>
                    <a:pt x="5498" y="24143"/>
                  </a:lnTo>
                  <a:lnTo>
                    <a:pt x="5871" y="24442"/>
                  </a:lnTo>
                  <a:lnTo>
                    <a:pt x="6215" y="24741"/>
                  </a:lnTo>
                  <a:lnTo>
                    <a:pt x="6544" y="25040"/>
                  </a:lnTo>
                  <a:lnTo>
                    <a:pt x="6843" y="25368"/>
                  </a:lnTo>
                  <a:lnTo>
                    <a:pt x="7111" y="25682"/>
                  </a:lnTo>
                  <a:lnTo>
                    <a:pt x="7365" y="26026"/>
                  </a:lnTo>
                  <a:lnTo>
                    <a:pt x="7589" y="26354"/>
                  </a:lnTo>
                  <a:lnTo>
                    <a:pt x="7784" y="26698"/>
                  </a:lnTo>
                  <a:lnTo>
                    <a:pt x="7963" y="27056"/>
                  </a:lnTo>
                  <a:lnTo>
                    <a:pt x="8112" y="27415"/>
                  </a:lnTo>
                  <a:lnTo>
                    <a:pt x="8232" y="27774"/>
                  </a:lnTo>
                  <a:lnTo>
                    <a:pt x="8322" y="28132"/>
                  </a:lnTo>
                  <a:lnTo>
                    <a:pt x="8396" y="28506"/>
                  </a:lnTo>
                  <a:lnTo>
                    <a:pt x="8441" y="28879"/>
                  </a:lnTo>
                  <a:lnTo>
                    <a:pt x="8456" y="29253"/>
                  </a:lnTo>
                  <a:lnTo>
                    <a:pt x="8456" y="31329"/>
                  </a:lnTo>
                  <a:lnTo>
                    <a:pt x="8456" y="31419"/>
                  </a:lnTo>
                  <a:lnTo>
                    <a:pt x="8471" y="31508"/>
                  </a:lnTo>
                  <a:lnTo>
                    <a:pt x="8516" y="31673"/>
                  </a:lnTo>
                  <a:lnTo>
                    <a:pt x="8605" y="31837"/>
                  </a:lnTo>
                  <a:lnTo>
                    <a:pt x="8710" y="31957"/>
                  </a:lnTo>
                  <a:lnTo>
                    <a:pt x="8844" y="32076"/>
                  </a:lnTo>
                  <a:lnTo>
                    <a:pt x="8994" y="32151"/>
                  </a:lnTo>
                  <a:lnTo>
                    <a:pt x="9173" y="32211"/>
                  </a:lnTo>
                  <a:lnTo>
                    <a:pt x="9263" y="32226"/>
                  </a:lnTo>
                  <a:lnTo>
                    <a:pt x="9442" y="32226"/>
                  </a:lnTo>
                  <a:lnTo>
                    <a:pt x="9532" y="32211"/>
                  </a:lnTo>
                  <a:lnTo>
                    <a:pt x="9696" y="32151"/>
                  </a:lnTo>
                  <a:lnTo>
                    <a:pt x="9845" y="32076"/>
                  </a:lnTo>
                  <a:lnTo>
                    <a:pt x="9980" y="31957"/>
                  </a:lnTo>
                  <a:lnTo>
                    <a:pt x="10099" y="31837"/>
                  </a:lnTo>
                  <a:lnTo>
                    <a:pt x="10174" y="31673"/>
                  </a:lnTo>
                  <a:lnTo>
                    <a:pt x="10234" y="31508"/>
                  </a:lnTo>
                  <a:lnTo>
                    <a:pt x="10234" y="31419"/>
                  </a:lnTo>
                  <a:lnTo>
                    <a:pt x="10249" y="31329"/>
                  </a:lnTo>
                  <a:lnTo>
                    <a:pt x="10249" y="29253"/>
                  </a:lnTo>
                  <a:lnTo>
                    <a:pt x="10234" y="28774"/>
                  </a:lnTo>
                  <a:lnTo>
                    <a:pt x="10174" y="28296"/>
                  </a:lnTo>
                  <a:lnTo>
                    <a:pt x="10084" y="27818"/>
                  </a:lnTo>
                  <a:lnTo>
                    <a:pt x="9965" y="27340"/>
                  </a:lnTo>
                  <a:lnTo>
                    <a:pt x="9815" y="26877"/>
                  </a:lnTo>
                  <a:lnTo>
                    <a:pt x="9636" y="26414"/>
                  </a:lnTo>
                  <a:lnTo>
                    <a:pt x="9412" y="25966"/>
                  </a:lnTo>
                  <a:lnTo>
                    <a:pt x="9158" y="25518"/>
                  </a:lnTo>
                  <a:lnTo>
                    <a:pt x="8889" y="25084"/>
                  </a:lnTo>
                  <a:lnTo>
                    <a:pt x="8576" y="24666"/>
                  </a:lnTo>
                  <a:lnTo>
                    <a:pt x="8232" y="24248"/>
                  </a:lnTo>
                  <a:lnTo>
                    <a:pt x="7858" y="23844"/>
                  </a:lnTo>
                  <a:lnTo>
                    <a:pt x="7470" y="23456"/>
                  </a:lnTo>
                  <a:lnTo>
                    <a:pt x="7037" y="23083"/>
                  </a:lnTo>
                  <a:lnTo>
                    <a:pt x="6589" y="22724"/>
                  </a:lnTo>
                  <a:lnTo>
                    <a:pt x="6110" y="22380"/>
                  </a:lnTo>
                  <a:lnTo>
                    <a:pt x="5139" y="21723"/>
                  </a:lnTo>
                  <a:lnTo>
                    <a:pt x="4751" y="21439"/>
                  </a:lnTo>
                  <a:lnTo>
                    <a:pt x="4377" y="21155"/>
                  </a:lnTo>
                  <a:lnTo>
                    <a:pt x="4019" y="20857"/>
                  </a:lnTo>
                  <a:lnTo>
                    <a:pt x="3705" y="20543"/>
                  </a:lnTo>
                  <a:lnTo>
                    <a:pt x="3406" y="20229"/>
                  </a:lnTo>
                  <a:lnTo>
                    <a:pt x="3123" y="19900"/>
                  </a:lnTo>
                  <a:lnTo>
                    <a:pt x="2884" y="19572"/>
                  </a:lnTo>
                  <a:lnTo>
                    <a:pt x="2644" y="19228"/>
                  </a:lnTo>
                  <a:lnTo>
                    <a:pt x="2450" y="18885"/>
                  </a:lnTo>
                  <a:lnTo>
                    <a:pt x="2271" y="18541"/>
                  </a:lnTo>
                  <a:lnTo>
                    <a:pt x="2122" y="18182"/>
                  </a:lnTo>
                  <a:lnTo>
                    <a:pt x="2002" y="17824"/>
                  </a:lnTo>
                  <a:lnTo>
                    <a:pt x="1912" y="17450"/>
                  </a:lnTo>
                  <a:lnTo>
                    <a:pt x="1838" y="17077"/>
                  </a:lnTo>
                  <a:lnTo>
                    <a:pt x="1808" y="16703"/>
                  </a:lnTo>
                  <a:lnTo>
                    <a:pt x="1793" y="16330"/>
                  </a:lnTo>
                  <a:lnTo>
                    <a:pt x="1808" y="15956"/>
                  </a:lnTo>
                  <a:lnTo>
                    <a:pt x="1838" y="15583"/>
                  </a:lnTo>
                  <a:lnTo>
                    <a:pt x="1912" y="15224"/>
                  </a:lnTo>
                  <a:lnTo>
                    <a:pt x="2002" y="14851"/>
                  </a:lnTo>
                  <a:lnTo>
                    <a:pt x="2122" y="14492"/>
                  </a:lnTo>
                  <a:lnTo>
                    <a:pt x="2271" y="14134"/>
                  </a:lnTo>
                  <a:lnTo>
                    <a:pt x="2450" y="13775"/>
                  </a:lnTo>
                  <a:lnTo>
                    <a:pt x="2644" y="13432"/>
                  </a:lnTo>
                  <a:lnTo>
                    <a:pt x="2884" y="13103"/>
                  </a:lnTo>
                  <a:lnTo>
                    <a:pt x="3123" y="12759"/>
                  </a:lnTo>
                  <a:lnTo>
                    <a:pt x="3406" y="12446"/>
                  </a:lnTo>
                  <a:lnTo>
                    <a:pt x="3705" y="12117"/>
                  </a:lnTo>
                  <a:lnTo>
                    <a:pt x="4019" y="11818"/>
                  </a:lnTo>
                  <a:lnTo>
                    <a:pt x="4377" y="11519"/>
                  </a:lnTo>
                  <a:lnTo>
                    <a:pt x="4751" y="11221"/>
                  </a:lnTo>
                  <a:lnTo>
                    <a:pt x="5139" y="10952"/>
                  </a:lnTo>
                  <a:lnTo>
                    <a:pt x="5423" y="10757"/>
                  </a:lnTo>
                  <a:lnTo>
                    <a:pt x="5901" y="10414"/>
                  </a:lnTo>
                  <a:lnTo>
                    <a:pt x="6350" y="10055"/>
                  </a:lnTo>
                  <a:lnTo>
                    <a:pt x="6783" y="9682"/>
                  </a:lnTo>
                  <a:lnTo>
                    <a:pt x="7171" y="9293"/>
                  </a:lnTo>
                  <a:lnTo>
                    <a:pt x="7545" y="8890"/>
                  </a:lnTo>
                  <a:lnTo>
                    <a:pt x="7888" y="8472"/>
                  </a:lnTo>
                  <a:lnTo>
                    <a:pt x="8187" y="8053"/>
                  </a:lnTo>
                  <a:lnTo>
                    <a:pt x="8471" y="7620"/>
                  </a:lnTo>
                  <a:lnTo>
                    <a:pt x="8725" y="7172"/>
                  </a:lnTo>
                  <a:lnTo>
                    <a:pt x="8934" y="6724"/>
                  </a:lnTo>
                  <a:lnTo>
                    <a:pt x="9128" y="6261"/>
                  </a:lnTo>
                  <a:lnTo>
                    <a:pt x="9278" y="5797"/>
                  </a:lnTo>
                  <a:lnTo>
                    <a:pt x="9397" y="5319"/>
                  </a:lnTo>
                  <a:lnTo>
                    <a:pt x="9487" y="4841"/>
                  </a:lnTo>
                  <a:lnTo>
                    <a:pt x="9532" y="4363"/>
                  </a:lnTo>
                  <a:lnTo>
                    <a:pt x="9562" y="3885"/>
                  </a:lnTo>
                  <a:lnTo>
                    <a:pt x="9562" y="897"/>
                  </a:lnTo>
                  <a:lnTo>
                    <a:pt x="9547" y="808"/>
                  </a:lnTo>
                  <a:lnTo>
                    <a:pt x="9532" y="718"/>
                  </a:lnTo>
                  <a:lnTo>
                    <a:pt x="9487" y="554"/>
                  </a:lnTo>
                  <a:lnTo>
                    <a:pt x="9397" y="389"/>
                  </a:lnTo>
                  <a:lnTo>
                    <a:pt x="9293" y="270"/>
                  </a:lnTo>
                  <a:lnTo>
                    <a:pt x="9158" y="150"/>
                  </a:lnTo>
                  <a:lnTo>
                    <a:pt x="9009" y="76"/>
                  </a:lnTo>
                  <a:lnTo>
                    <a:pt x="8844" y="16"/>
                  </a:lnTo>
                  <a:lnTo>
                    <a:pt x="8755" y="1"/>
                  </a:lnTo>
                  <a:close/>
                </a:path>
              </a:pathLst>
            </a:custGeom>
            <a:solidFill>
              <a:srgbClr val="FA70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679;p34">
              <a:extLst>
                <a:ext uri="{FF2B5EF4-FFF2-40B4-BE49-F238E27FC236}">
                  <a16:creationId xmlns:a16="http://schemas.microsoft.com/office/drawing/2014/main" id="{3B274B1E-F59F-70B6-E243-A6C321D4D0A7}"/>
                </a:ext>
              </a:extLst>
            </p:cNvPr>
            <p:cNvSpPr/>
            <p:nvPr/>
          </p:nvSpPr>
          <p:spPr>
            <a:xfrm>
              <a:off x="7206062" y="1677004"/>
              <a:ext cx="84160" cy="83721"/>
            </a:xfrm>
            <a:custGeom>
              <a:avLst/>
              <a:gdLst/>
              <a:ahLst/>
              <a:cxnLst/>
              <a:rect l="l" t="t" r="r" b="b"/>
              <a:pathLst>
                <a:path w="3064" h="3048" extrusionOk="0">
                  <a:moveTo>
                    <a:pt x="1375" y="0"/>
                  </a:moveTo>
                  <a:lnTo>
                    <a:pt x="1226" y="30"/>
                  </a:lnTo>
                  <a:lnTo>
                    <a:pt x="1076" y="60"/>
                  </a:lnTo>
                  <a:lnTo>
                    <a:pt x="942" y="120"/>
                  </a:lnTo>
                  <a:lnTo>
                    <a:pt x="808" y="179"/>
                  </a:lnTo>
                  <a:lnTo>
                    <a:pt x="673" y="254"/>
                  </a:lnTo>
                  <a:lnTo>
                    <a:pt x="554" y="344"/>
                  </a:lnTo>
                  <a:lnTo>
                    <a:pt x="449" y="448"/>
                  </a:lnTo>
                  <a:lnTo>
                    <a:pt x="344" y="553"/>
                  </a:lnTo>
                  <a:lnTo>
                    <a:pt x="270" y="673"/>
                  </a:lnTo>
                  <a:lnTo>
                    <a:pt x="180" y="792"/>
                  </a:lnTo>
                  <a:lnTo>
                    <a:pt x="120" y="926"/>
                  </a:lnTo>
                  <a:lnTo>
                    <a:pt x="76" y="1061"/>
                  </a:lnTo>
                  <a:lnTo>
                    <a:pt x="31" y="1210"/>
                  </a:lnTo>
                  <a:lnTo>
                    <a:pt x="16" y="1360"/>
                  </a:lnTo>
                  <a:lnTo>
                    <a:pt x="1" y="1524"/>
                  </a:lnTo>
                  <a:lnTo>
                    <a:pt x="16" y="1673"/>
                  </a:lnTo>
                  <a:lnTo>
                    <a:pt x="31" y="1823"/>
                  </a:lnTo>
                  <a:lnTo>
                    <a:pt x="76" y="1972"/>
                  </a:lnTo>
                  <a:lnTo>
                    <a:pt x="120" y="2122"/>
                  </a:lnTo>
                  <a:lnTo>
                    <a:pt x="180" y="2256"/>
                  </a:lnTo>
                  <a:lnTo>
                    <a:pt x="270" y="2376"/>
                  </a:lnTo>
                  <a:lnTo>
                    <a:pt x="344" y="2495"/>
                  </a:lnTo>
                  <a:lnTo>
                    <a:pt x="449" y="2600"/>
                  </a:lnTo>
                  <a:lnTo>
                    <a:pt x="554" y="2704"/>
                  </a:lnTo>
                  <a:lnTo>
                    <a:pt x="673" y="2794"/>
                  </a:lnTo>
                  <a:lnTo>
                    <a:pt x="808" y="2869"/>
                  </a:lnTo>
                  <a:lnTo>
                    <a:pt x="942" y="2928"/>
                  </a:lnTo>
                  <a:lnTo>
                    <a:pt x="1076" y="2988"/>
                  </a:lnTo>
                  <a:lnTo>
                    <a:pt x="1226" y="3018"/>
                  </a:lnTo>
                  <a:lnTo>
                    <a:pt x="1375" y="3048"/>
                  </a:lnTo>
                  <a:lnTo>
                    <a:pt x="1689" y="3048"/>
                  </a:lnTo>
                  <a:lnTo>
                    <a:pt x="1838" y="3018"/>
                  </a:lnTo>
                  <a:lnTo>
                    <a:pt x="1988" y="2988"/>
                  </a:lnTo>
                  <a:lnTo>
                    <a:pt x="2122" y="2928"/>
                  </a:lnTo>
                  <a:lnTo>
                    <a:pt x="2257" y="2869"/>
                  </a:lnTo>
                  <a:lnTo>
                    <a:pt x="2391" y="2794"/>
                  </a:lnTo>
                  <a:lnTo>
                    <a:pt x="2496" y="2704"/>
                  </a:lnTo>
                  <a:lnTo>
                    <a:pt x="2615" y="2600"/>
                  </a:lnTo>
                  <a:lnTo>
                    <a:pt x="2705" y="2495"/>
                  </a:lnTo>
                  <a:lnTo>
                    <a:pt x="2795" y="2376"/>
                  </a:lnTo>
                  <a:lnTo>
                    <a:pt x="2869" y="2256"/>
                  </a:lnTo>
                  <a:lnTo>
                    <a:pt x="2944" y="2122"/>
                  </a:lnTo>
                  <a:lnTo>
                    <a:pt x="2989" y="1972"/>
                  </a:lnTo>
                  <a:lnTo>
                    <a:pt x="3034" y="1823"/>
                  </a:lnTo>
                  <a:lnTo>
                    <a:pt x="3049" y="1673"/>
                  </a:lnTo>
                  <a:lnTo>
                    <a:pt x="3063" y="1524"/>
                  </a:lnTo>
                  <a:lnTo>
                    <a:pt x="3049" y="1360"/>
                  </a:lnTo>
                  <a:lnTo>
                    <a:pt x="3034" y="1210"/>
                  </a:lnTo>
                  <a:lnTo>
                    <a:pt x="2989" y="1061"/>
                  </a:lnTo>
                  <a:lnTo>
                    <a:pt x="2944" y="926"/>
                  </a:lnTo>
                  <a:lnTo>
                    <a:pt x="2869" y="792"/>
                  </a:lnTo>
                  <a:lnTo>
                    <a:pt x="2795" y="673"/>
                  </a:lnTo>
                  <a:lnTo>
                    <a:pt x="2705" y="553"/>
                  </a:lnTo>
                  <a:lnTo>
                    <a:pt x="2615" y="448"/>
                  </a:lnTo>
                  <a:lnTo>
                    <a:pt x="2496" y="344"/>
                  </a:lnTo>
                  <a:lnTo>
                    <a:pt x="2391" y="254"/>
                  </a:lnTo>
                  <a:lnTo>
                    <a:pt x="2257" y="179"/>
                  </a:lnTo>
                  <a:lnTo>
                    <a:pt x="2122" y="120"/>
                  </a:lnTo>
                  <a:lnTo>
                    <a:pt x="1988" y="60"/>
                  </a:lnTo>
                  <a:lnTo>
                    <a:pt x="1838" y="30"/>
                  </a:lnTo>
                  <a:lnTo>
                    <a:pt x="16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680;p34">
              <a:extLst>
                <a:ext uri="{FF2B5EF4-FFF2-40B4-BE49-F238E27FC236}">
                  <a16:creationId xmlns:a16="http://schemas.microsoft.com/office/drawing/2014/main" id="{7B64C130-DF76-45B6-0B73-7302F33D475F}"/>
                </a:ext>
              </a:extLst>
            </p:cNvPr>
            <p:cNvSpPr/>
            <p:nvPr/>
          </p:nvSpPr>
          <p:spPr>
            <a:xfrm>
              <a:off x="7428075" y="1677004"/>
              <a:ext cx="83721" cy="83721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375" y="0"/>
                  </a:moveTo>
                  <a:lnTo>
                    <a:pt x="1210" y="30"/>
                  </a:lnTo>
                  <a:lnTo>
                    <a:pt x="1076" y="60"/>
                  </a:lnTo>
                  <a:lnTo>
                    <a:pt x="926" y="120"/>
                  </a:lnTo>
                  <a:lnTo>
                    <a:pt x="792" y="179"/>
                  </a:lnTo>
                  <a:lnTo>
                    <a:pt x="672" y="254"/>
                  </a:lnTo>
                  <a:lnTo>
                    <a:pt x="553" y="344"/>
                  </a:lnTo>
                  <a:lnTo>
                    <a:pt x="448" y="448"/>
                  </a:lnTo>
                  <a:lnTo>
                    <a:pt x="344" y="553"/>
                  </a:lnTo>
                  <a:lnTo>
                    <a:pt x="254" y="673"/>
                  </a:lnTo>
                  <a:lnTo>
                    <a:pt x="179" y="792"/>
                  </a:lnTo>
                  <a:lnTo>
                    <a:pt x="120" y="926"/>
                  </a:lnTo>
                  <a:lnTo>
                    <a:pt x="60" y="1061"/>
                  </a:lnTo>
                  <a:lnTo>
                    <a:pt x="30" y="1210"/>
                  </a:lnTo>
                  <a:lnTo>
                    <a:pt x="0" y="1360"/>
                  </a:lnTo>
                  <a:lnTo>
                    <a:pt x="0" y="1524"/>
                  </a:lnTo>
                  <a:lnTo>
                    <a:pt x="0" y="1673"/>
                  </a:lnTo>
                  <a:lnTo>
                    <a:pt x="30" y="1823"/>
                  </a:lnTo>
                  <a:lnTo>
                    <a:pt x="60" y="1972"/>
                  </a:lnTo>
                  <a:lnTo>
                    <a:pt x="120" y="2122"/>
                  </a:lnTo>
                  <a:lnTo>
                    <a:pt x="179" y="2256"/>
                  </a:lnTo>
                  <a:lnTo>
                    <a:pt x="254" y="2376"/>
                  </a:lnTo>
                  <a:lnTo>
                    <a:pt x="344" y="2495"/>
                  </a:lnTo>
                  <a:lnTo>
                    <a:pt x="448" y="2600"/>
                  </a:lnTo>
                  <a:lnTo>
                    <a:pt x="553" y="2704"/>
                  </a:lnTo>
                  <a:lnTo>
                    <a:pt x="672" y="2794"/>
                  </a:lnTo>
                  <a:lnTo>
                    <a:pt x="792" y="2869"/>
                  </a:lnTo>
                  <a:lnTo>
                    <a:pt x="926" y="2928"/>
                  </a:lnTo>
                  <a:lnTo>
                    <a:pt x="1076" y="2988"/>
                  </a:lnTo>
                  <a:lnTo>
                    <a:pt x="1210" y="3018"/>
                  </a:lnTo>
                  <a:lnTo>
                    <a:pt x="1375" y="3048"/>
                  </a:lnTo>
                  <a:lnTo>
                    <a:pt x="1688" y="3048"/>
                  </a:lnTo>
                  <a:lnTo>
                    <a:pt x="1838" y="3018"/>
                  </a:lnTo>
                  <a:lnTo>
                    <a:pt x="1987" y="2988"/>
                  </a:lnTo>
                  <a:lnTo>
                    <a:pt x="2122" y="2928"/>
                  </a:lnTo>
                  <a:lnTo>
                    <a:pt x="2256" y="2869"/>
                  </a:lnTo>
                  <a:lnTo>
                    <a:pt x="2376" y="2794"/>
                  </a:lnTo>
                  <a:lnTo>
                    <a:pt x="2495" y="2704"/>
                  </a:lnTo>
                  <a:lnTo>
                    <a:pt x="2600" y="2600"/>
                  </a:lnTo>
                  <a:lnTo>
                    <a:pt x="2704" y="2495"/>
                  </a:lnTo>
                  <a:lnTo>
                    <a:pt x="2794" y="2376"/>
                  </a:lnTo>
                  <a:lnTo>
                    <a:pt x="2869" y="2256"/>
                  </a:lnTo>
                  <a:lnTo>
                    <a:pt x="2928" y="2122"/>
                  </a:lnTo>
                  <a:lnTo>
                    <a:pt x="2988" y="1972"/>
                  </a:lnTo>
                  <a:lnTo>
                    <a:pt x="3018" y="1823"/>
                  </a:lnTo>
                  <a:lnTo>
                    <a:pt x="3048" y="1673"/>
                  </a:lnTo>
                  <a:lnTo>
                    <a:pt x="3048" y="1524"/>
                  </a:lnTo>
                  <a:lnTo>
                    <a:pt x="3048" y="1360"/>
                  </a:lnTo>
                  <a:lnTo>
                    <a:pt x="3018" y="1210"/>
                  </a:lnTo>
                  <a:lnTo>
                    <a:pt x="2988" y="1061"/>
                  </a:lnTo>
                  <a:lnTo>
                    <a:pt x="2928" y="926"/>
                  </a:lnTo>
                  <a:lnTo>
                    <a:pt x="2869" y="792"/>
                  </a:lnTo>
                  <a:lnTo>
                    <a:pt x="2794" y="673"/>
                  </a:lnTo>
                  <a:lnTo>
                    <a:pt x="2704" y="553"/>
                  </a:lnTo>
                  <a:lnTo>
                    <a:pt x="2600" y="448"/>
                  </a:lnTo>
                  <a:lnTo>
                    <a:pt x="2495" y="344"/>
                  </a:lnTo>
                  <a:lnTo>
                    <a:pt x="2376" y="254"/>
                  </a:lnTo>
                  <a:lnTo>
                    <a:pt x="2256" y="179"/>
                  </a:lnTo>
                  <a:lnTo>
                    <a:pt x="2122" y="120"/>
                  </a:lnTo>
                  <a:lnTo>
                    <a:pt x="1987" y="60"/>
                  </a:lnTo>
                  <a:lnTo>
                    <a:pt x="1838" y="30"/>
                  </a:lnTo>
                  <a:lnTo>
                    <a:pt x="168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681;p34">
              <a:extLst>
                <a:ext uri="{FF2B5EF4-FFF2-40B4-BE49-F238E27FC236}">
                  <a16:creationId xmlns:a16="http://schemas.microsoft.com/office/drawing/2014/main" id="{67864135-B166-9537-5DCC-149257405751}"/>
                </a:ext>
              </a:extLst>
            </p:cNvPr>
            <p:cNvSpPr/>
            <p:nvPr/>
          </p:nvSpPr>
          <p:spPr>
            <a:xfrm>
              <a:off x="7188429" y="2532148"/>
              <a:ext cx="83748" cy="83721"/>
            </a:xfrm>
            <a:custGeom>
              <a:avLst/>
              <a:gdLst/>
              <a:ahLst/>
              <a:cxnLst/>
              <a:rect l="l" t="t" r="r" b="b"/>
              <a:pathLst>
                <a:path w="3049" h="3048" extrusionOk="0">
                  <a:moveTo>
                    <a:pt x="1375" y="0"/>
                  </a:moveTo>
                  <a:lnTo>
                    <a:pt x="1225" y="30"/>
                  </a:lnTo>
                  <a:lnTo>
                    <a:pt x="1076" y="60"/>
                  </a:lnTo>
                  <a:lnTo>
                    <a:pt x="927" y="120"/>
                  </a:lnTo>
                  <a:lnTo>
                    <a:pt x="792" y="179"/>
                  </a:lnTo>
                  <a:lnTo>
                    <a:pt x="673" y="254"/>
                  </a:lnTo>
                  <a:lnTo>
                    <a:pt x="553" y="344"/>
                  </a:lnTo>
                  <a:lnTo>
                    <a:pt x="449" y="448"/>
                  </a:lnTo>
                  <a:lnTo>
                    <a:pt x="344" y="553"/>
                  </a:lnTo>
                  <a:lnTo>
                    <a:pt x="254" y="672"/>
                  </a:lnTo>
                  <a:lnTo>
                    <a:pt x="180" y="792"/>
                  </a:lnTo>
                  <a:lnTo>
                    <a:pt x="120" y="926"/>
                  </a:lnTo>
                  <a:lnTo>
                    <a:pt x="60" y="1076"/>
                  </a:lnTo>
                  <a:lnTo>
                    <a:pt x="30" y="1225"/>
                  </a:lnTo>
                  <a:lnTo>
                    <a:pt x="0" y="1375"/>
                  </a:lnTo>
                  <a:lnTo>
                    <a:pt x="0" y="1524"/>
                  </a:lnTo>
                  <a:lnTo>
                    <a:pt x="0" y="1688"/>
                  </a:lnTo>
                  <a:lnTo>
                    <a:pt x="30" y="1838"/>
                  </a:lnTo>
                  <a:lnTo>
                    <a:pt x="60" y="1987"/>
                  </a:lnTo>
                  <a:lnTo>
                    <a:pt x="120" y="2122"/>
                  </a:lnTo>
                  <a:lnTo>
                    <a:pt x="180" y="2256"/>
                  </a:lnTo>
                  <a:lnTo>
                    <a:pt x="254" y="2376"/>
                  </a:lnTo>
                  <a:lnTo>
                    <a:pt x="344" y="2495"/>
                  </a:lnTo>
                  <a:lnTo>
                    <a:pt x="449" y="2600"/>
                  </a:lnTo>
                  <a:lnTo>
                    <a:pt x="553" y="2704"/>
                  </a:lnTo>
                  <a:lnTo>
                    <a:pt x="673" y="2794"/>
                  </a:lnTo>
                  <a:lnTo>
                    <a:pt x="792" y="2869"/>
                  </a:lnTo>
                  <a:lnTo>
                    <a:pt x="927" y="2928"/>
                  </a:lnTo>
                  <a:lnTo>
                    <a:pt x="1076" y="2988"/>
                  </a:lnTo>
                  <a:lnTo>
                    <a:pt x="1225" y="3018"/>
                  </a:lnTo>
                  <a:lnTo>
                    <a:pt x="1375" y="3048"/>
                  </a:lnTo>
                  <a:lnTo>
                    <a:pt x="1689" y="3048"/>
                  </a:lnTo>
                  <a:lnTo>
                    <a:pt x="1838" y="3018"/>
                  </a:lnTo>
                  <a:lnTo>
                    <a:pt x="1987" y="2988"/>
                  </a:lnTo>
                  <a:lnTo>
                    <a:pt x="2122" y="2928"/>
                  </a:lnTo>
                  <a:lnTo>
                    <a:pt x="2256" y="2869"/>
                  </a:lnTo>
                  <a:lnTo>
                    <a:pt x="2376" y="2794"/>
                  </a:lnTo>
                  <a:lnTo>
                    <a:pt x="2495" y="2704"/>
                  </a:lnTo>
                  <a:lnTo>
                    <a:pt x="2600" y="2600"/>
                  </a:lnTo>
                  <a:lnTo>
                    <a:pt x="2705" y="2495"/>
                  </a:lnTo>
                  <a:lnTo>
                    <a:pt x="2794" y="2376"/>
                  </a:lnTo>
                  <a:lnTo>
                    <a:pt x="2869" y="2256"/>
                  </a:lnTo>
                  <a:lnTo>
                    <a:pt x="2929" y="2122"/>
                  </a:lnTo>
                  <a:lnTo>
                    <a:pt x="2988" y="1987"/>
                  </a:lnTo>
                  <a:lnTo>
                    <a:pt x="3018" y="1838"/>
                  </a:lnTo>
                  <a:lnTo>
                    <a:pt x="3048" y="1688"/>
                  </a:lnTo>
                  <a:lnTo>
                    <a:pt x="3048" y="1524"/>
                  </a:lnTo>
                  <a:lnTo>
                    <a:pt x="3048" y="1375"/>
                  </a:lnTo>
                  <a:lnTo>
                    <a:pt x="3018" y="1225"/>
                  </a:lnTo>
                  <a:lnTo>
                    <a:pt x="2988" y="1076"/>
                  </a:lnTo>
                  <a:lnTo>
                    <a:pt x="2929" y="926"/>
                  </a:lnTo>
                  <a:lnTo>
                    <a:pt x="2869" y="792"/>
                  </a:lnTo>
                  <a:lnTo>
                    <a:pt x="2794" y="672"/>
                  </a:lnTo>
                  <a:lnTo>
                    <a:pt x="2705" y="553"/>
                  </a:lnTo>
                  <a:lnTo>
                    <a:pt x="2600" y="448"/>
                  </a:lnTo>
                  <a:lnTo>
                    <a:pt x="2495" y="344"/>
                  </a:lnTo>
                  <a:lnTo>
                    <a:pt x="2376" y="254"/>
                  </a:lnTo>
                  <a:lnTo>
                    <a:pt x="2256" y="179"/>
                  </a:lnTo>
                  <a:lnTo>
                    <a:pt x="2122" y="120"/>
                  </a:lnTo>
                  <a:lnTo>
                    <a:pt x="1987" y="60"/>
                  </a:lnTo>
                  <a:lnTo>
                    <a:pt x="1838" y="30"/>
                  </a:lnTo>
                  <a:lnTo>
                    <a:pt x="16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682;p34">
              <a:extLst>
                <a:ext uri="{FF2B5EF4-FFF2-40B4-BE49-F238E27FC236}">
                  <a16:creationId xmlns:a16="http://schemas.microsoft.com/office/drawing/2014/main" id="{C7781753-2681-9E57-45EB-773CD9CE2A44}"/>
                </a:ext>
              </a:extLst>
            </p:cNvPr>
            <p:cNvSpPr/>
            <p:nvPr/>
          </p:nvSpPr>
          <p:spPr>
            <a:xfrm>
              <a:off x="7442852" y="2532148"/>
              <a:ext cx="83721" cy="83721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374" y="0"/>
                  </a:moveTo>
                  <a:lnTo>
                    <a:pt x="1210" y="30"/>
                  </a:lnTo>
                  <a:lnTo>
                    <a:pt x="1076" y="60"/>
                  </a:lnTo>
                  <a:lnTo>
                    <a:pt x="926" y="120"/>
                  </a:lnTo>
                  <a:lnTo>
                    <a:pt x="792" y="179"/>
                  </a:lnTo>
                  <a:lnTo>
                    <a:pt x="672" y="254"/>
                  </a:lnTo>
                  <a:lnTo>
                    <a:pt x="553" y="344"/>
                  </a:lnTo>
                  <a:lnTo>
                    <a:pt x="448" y="448"/>
                  </a:lnTo>
                  <a:lnTo>
                    <a:pt x="344" y="553"/>
                  </a:lnTo>
                  <a:lnTo>
                    <a:pt x="254" y="672"/>
                  </a:lnTo>
                  <a:lnTo>
                    <a:pt x="179" y="792"/>
                  </a:lnTo>
                  <a:lnTo>
                    <a:pt x="120" y="926"/>
                  </a:lnTo>
                  <a:lnTo>
                    <a:pt x="60" y="1076"/>
                  </a:lnTo>
                  <a:lnTo>
                    <a:pt x="30" y="1225"/>
                  </a:lnTo>
                  <a:lnTo>
                    <a:pt x="0" y="1375"/>
                  </a:lnTo>
                  <a:lnTo>
                    <a:pt x="0" y="1524"/>
                  </a:lnTo>
                  <a:lnTo>
                    <a:pt x="0" y="1688"/>
                  </a:lnTo>
                  <a:lnTo>
                    <a:pt x="30" y="1838"/>
                  </a:lnTo>
                  <a:lnTo>
                    <a:pt x="60" y="1987"/>
                  </a:lnTo>
                  <a:lnTo>
                    <a:pt x="120" y="2122"/>
                  </a:lnTo>
                  <a:lnTo>
                    <a:pt x="179" y="2256"/>
                  </a:lnTo>
                  <a:lnTo>
                    <a:pt x="254" y="2376"/>
                  </a:lnTo>
                  <a:lnTo>
                    <a:pt x="344" y="2495"/>
                  </a:lnTo>
                  <a:lnTo>
                    <a:pt x="448" y="2600"/>
                  </a:lnTo>
                  <a:lnTo>
                    <a:pt x="553" y="2704"/>
                  </a:lnTo>
                  <a:lnTo>
                    <a:pt x="672" y="2794"/>
                  </a:lnTo>
                  <a:lnTo>
                    <a:pt x="792" y="2869"/>
                  </a:lnTo>
                  <a:lnTo>
                    <a:pt x="926" y="2928"/>
                  </a:lnTo>
                  <a:lnTo>
                    <a:pt x="1076" y="2988"/>
                  </a:lnTo>
                  <a:lnTo>
                    <a:pt x="1210" y="3018"/>
                  </a:lnTo>
                  <a:lnTo>
                    <a:pt x="1374" y="3048"/>
                  </a:lnTo>
                  <a:lnTo>
                    <a:pt x="1688" y="3048"/>
                  </a:lnTo>
                  <a:lnTo>
                    <a:pt x="1838" y="3018"/>
                  </a:lnTo>
                  <a:lnTo>
                    <a:pt x="1972" y="2988"/>
                  </a:lnTo>
                  <a:lnTo>
                    <a:pt x="2121" y="2928"/>
                  </a:lnTo>
                  <a:lnTo>
                    <a:pt x="2256" y="2869"/>
                  </a:lnTo>
                  <a:lnTo>
                    <a:pt x="2375" y="2794"/>
                  </a:lnTo>
                  <a:lnTo>
                    <a:pt x="2495" y="2704"/>
                  </a:lnTo>
                  <a:lnTo>
                    <a:pt x="2599" y="2600"/>
                  </a:lnTo>
                  <a:lnTo>
                    <a:pt x="2704" y="2495"/>
                  </a:lnTo>
                  <a:lnTo>
                    <a:pt x="2794" y="2376"/>
                  </a:lnTo>
                  <a:lnTo>
                    <a:pt x="2868" y="2256"/>
                  </a:lnTo>
                  <a:lnTo>
                    <a:pt x="2928" y="2122"/>
                  </a:lnTo>
                  <a:lnTo>
                    <a:pt x="2988" y="1987"/>
                  </a:lnTo>
                  <a:lnTo>
                    <a:pt x="3018" y="1838"/>
                  </a:lnTo>
                  <a:lnTo>
                    <a:pt x="3048" y="1688"/>
                  </a:lnTo>
                  <a:lnTo>
                    <a:pt x="3048" y="1524"/>
                  </a:lnTo>
                  <a:lnTo>
                    <a:pt x="3048" y="1375"/>
                  </a:lnTo>
                  <a:lnTo>
                    <a:pt x="3018" y="1225"/>
                  </a:lnTo>
                  <a:lnTo>
                    <a:pt x="2988" y="1076"/>
                  </a:lnTo>
                  <a:lnTo>
                    <a:pt x="2928" y="926"/>
                  </a:lnTo>
                  <a:lnTo>
                    <a:pt x="2868" y="792"/>
                  </a:lnTo>
                  <a:lnTo>
                    <a:pt x="2794" y="672"/>
                  </a:lnTo>
                  <a:lnTo>
                    <a:pt x="2704" y="553"/>
                  </a:lnTo>
                  <a:lnTo>
                    <a:pt x="2599" y="448"/>
                  </a:lnTo>
                  <a:lnTo>
                    <a:pt x="2495" y="344"/>
                  </a:lnTo>
                  <a:lnTo>
                    <a:pt x="2375" y="254"/>
                  </a:lnTo>
                  <a:lnTo>
                    <a:pt x="2256" y="179"/>
                  </a:lnTo>
                  <a:lnTo>
                    <a:pt x="2121" y="120"/>
                  </a:lnTo>
                  <a:lnTo>
                    <a:pt x="1972" y="60"/>
                  </a:lnTo>
                  <a:lnTo>
                    <a:pt x="1838" y="30"/>
                  </a:lnTo>
                  <a:lnTo>
                    <a:pt x="168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683;p34">
              <a:extLst>
                <a:ext uri="{FF2B5EF4-FFF2-40B4-BE49-F238E27FC236}">
                  <a16:creationId xmlns:a16="http://schemas.microsoft.com/office/drawing/2014/main" id="{726E2A82-203B-0204-A53C-05344995A1E5}"/>
                </a:ext>
              </a:extLst>
            </p:cNvPr>
            <p:cNvSpPr/>
            <p:nvPr/>
          </p:nvSpPr>
          <p:spPr>
            <a:xfrm>
              <a:off x="7636932" y="1744709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extrusionOk="0">
                  <a:moveTo>
                    <a:pt x="792" y="0"/>
                  </a:moveTo>
                  <a:lnTo>
                    <a:pt x="703" y="15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54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5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688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688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5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54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15"/>
                  </a:lnTo>
                  <a:lnTo>
                    <a:pt x="1888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684;p34">
              <a:extLst>
                <a:ext uri="{FF2B5EF4-FFF2-40B4-BE49-F238E27FC236}">
                  <a16:creationId xmlns:a16="http://schemas.microsoft.com/office/drawing/2014/main" id="{C6484ED0-D45D-8AEB-97D0-CACEC370214B}"/>
                </a:ext>
              </a:extLst>
            </p:cNvPr>
            <p:cNvSpPr/>
            <p:nvPr/>
          </p:nvSpPr>
          <p:spPr>
            <a:xfrm>
              <a:off x="7636932" y="1744709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fill="none" extrusionOk="0">
                  <a:moveTo>
                    <a:pt x="18794" y="0"/>
                  </a:moveTo>
                  <a:lnTo>
                    <a:pt x="882" y="0"/>
                  </a:lnTo>
                  <a:lnTo>
                    <a:pt x="882" y="0"/>
                  </a:lnTo>
                  <a:lnTo>
                    <a:pt x="792" y="0"/>
                  </a:lnTo>
                  <a:lnTo>
                    <a:pt x="703" y="15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54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5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688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882" y="1763"/>
                  </a:lnTo>
                  <a:lnTo>
                    <a:pt x="18794" y="1763"/>
                  </a:lnTo>
                  <a:lnTo>
                    <a:pt x="18794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688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5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54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15"/>
                  </a:lnTo>
                  <a:lnTo>
                    <a:pt x="18884" y="0"/>
                  </a:lnTo>
                  <a:lnTo>
                    <a:pt x="187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685;p34">
              <a:extLst>
                <a:ext uri="{FF2B5EF4-FFF2-40B4-BE49-F238E27FC236}">
                  <a16:creationId xmlns:a16="http://schemas.microsoft.com/office/drawing/2014/main" id="{5BC3D471-E6E2-6A74-759B-BCEF25500CD7}"/>
                </a:ext>
              </a:extLst>
            </p:cNvPr>
            <p:cNvSpPr/>
            <p:nvPr/>
          </p:nvSpPr>
          <p:spPr>
            <a:xfrm>
              <a:off x="7636932" y="1898165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extrusionOk="0">
                  <a:moveTo>
                    <a:pt x="882" y="1"/>
                  </a:moveTo>
                  <a:lnTo>
                    <a:pt x="792" y="16"/>
                  </a:lnTo>
                  <a:lnTo>
                    <a:pt x="703" y="31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70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18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1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704"/>
                  </a:lnTo>
                  <a:lnTo>
                    <a:pt x="703" y="1749"/>
                  </a:lnTo>
                  <a:lnTo>
                    <a:pt x="792" y="1763"/>
                  </a:lnTo>
                  <a:lnTo>
                    <a:pt x="18884" y="1763"/>
                  </a:lnTo>
                  <a:lnTo>
                    <a:pt x="18974" y="1749"/>
                  </a:lnTo>
                  <a:lnTo>
                    <a:pt x="19138" y="1704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1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18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70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31"/>
                  </a:lnTo>
                  <a:lnTo>
                    <a:pt x="18884" y="16"/>
                  </a:lnTo>
                  <a:lnTo>
                    <a:pt x="1879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686;p34">
              <a:extLst>
                <a:ext uri="{FF2B5EF4-FFF2-40B4-BE49-F238E27FC236}">
                  <a16:creationId xmlns:a16="http://schemas.microsoft.com/office/drawing/2014/main" id="{F444FC80-1170-D094-04E4-C85B600C49F7}"/>
                </a:ext>
              </a:extLst>
            </p:cNvPr>
            <p:cNvSpPr/>
            <p:nvPr/>
          </p:nvSpPr>
          <p:spPr>
            <a:xfrm>
              <a:off x="7636932" y="1898165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fill="none" extrusionOk="0">
                  <a:moveTo>
                    <a:pt x="18794" y="1"/>
                  </a:moveTo>
                  <a:lnTo>
                    <a:pt x="882" y="1"/>
                  </a:lnTo>
                  <a:lnTo>
                    <a:pt x="882" y="1"/>
                  </a:lnTo>
                  <a:lnTo>
                    <a:pt x="792" y="16"/>
                  </a:lnTo>
                  <a:lnTo>
                    <a:pt x="703" y="31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70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18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1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704"/>
                  </a:lnTo>
                  <a:lnTo>
                    <a:pt x="703" y="1749"/>
                  </a:lnTo>
                  <a:lnTo>
                    <a:pt x="792" y="1763"/>
                  </a:lnTo>
                  <a:lnTo>
                    <a:pt x="882" y="1763"/>
                  </a:lnTo>
                  <a:lnTo>
                    <a:pt x="18794" y="1763"/>
                  </a:lnTo>
                  <a:lnTo>
                    <a:pt x="18794" y="1763"/>
                  </a:lnTo>
                  <a:lnTo>
                    <a:pt x="18884" y="1763"/>
                  </a:lnTo>
                  <a:lnTo>
                    <a:pt x="18974" y="1749"/>
                  </a:lnTo>
                  <a:lnTo>
                    <a:pt x="19138" y="1704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1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18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70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31"/>
                  </a:lnTo>
                  <a:lnTo>
                    <a:pt x="18884" y="16"/>
                  </a:lnTo>
                  <a:lnTo>
                    <a:pt x="187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687;p34">
              <a:extLst>
                <a:ext uri="{FF2B5EF4-FFF2-40B4-BE49-F238E27FC236}">
                  <a16:creationId xmlns:a16="http://schemas.microsoft.com/office/drawing/2014/main" id="{1F5E9E16-9BF5-616B-329E-457FEE360B2C}"/>
                </a:ext>
              </a:extLst>
            </p:cNvPr>
            <p:cNvSpPr/>
            <p:nvPr/>
          </p:nvSpPr>
          <p:spPr>
            <a:xfrm>
              <a:off x="7636932" y="2052033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extrusionOk="0">
                  <a:moveTo>
                    <a:pt x="792" y="1"/>
                  </a:moveTo>
                  <a:lnTo>
                    <a:pt x="703" y="16"/>
                  </a:lnTo>
                  <a:lnTo>
                    <a:pt x="538" y="61"/>
                  </a:lnTo>
                  <a:lnTo>
                    <a:pt x="389" y="150"/>
                  </a:lnTo>
                  <a:lnTo>
                    <a:pt x="254" y="255"/>
                  </a:lnTo>
                  <a:lnTo>
                    <a:pt x="150" y="389"/>
                  </a:lnTo>
                  <a:lnTo>
                    <a:pt x="75" y="539"/>
                  </a:lnTo>
                  <a:lnTo>
                    <a:pt x="15" y="703"/>
                  </a:lnTo>
                  <a:lnTo>
                    <a:pt x="0" y="793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2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689"/>
                  </a:lnTo>
                  <a:lnTo>
                    <a:pt x="703" y="1749"/>
                  </a:lnTo>
                  <a:lnTo>
                    <a:pt x="792" y="1764"/>
                  </a:lnTo>
                  <a:lnTo>
                    <a:pt x="18884" y="1764"/>
                  </a:lnTo>
                  <a:lnTo>
                    <a:pt x="18974" y="1749"/>
                  </a:lnTo>
                  <a:lnTo>
                    <a:pt x="19138" y="1689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2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61" y="793"/>
                  </a:lnTo>
                  <a:lnTo>
                    <a:pt x="19661" y="703"/>
                  </a:lnTo>
                  <a:lnTo>
                    <a:pt x="19601" y="539"/>
                  </a:lnTo>
                  <a:lnTo>
                    <a:pt x="19527" y="389"/>
                  </a:lnTo>
                  <a:lnTo>
                    <a:pt x="19407" y="255"/>
                  </a:lnTo>
                  <a:lnTo>
                    <a:pt x="19287" y="150"/>
                  </a:lnTo>
                  <a:lnTo>
                    <a:pt x="19138" y="61"/>
                  </a:lnTo>
                  <a:lnTo>
                    <a:pt x="18974" y="16"/>
                  </a:lnTo>
                  <a:lnTo>
                    <a:pt x="1888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688;p34">
              <a:extLst>
                <a:ext uri="{FF2B5EF4-FFF2-40B4-BE49-F238E27FC236}">
                  <a16:creationId xmlns:a16="http://schemas.microsoft.com/office/drawing/2014/main" id="{663F9373-CDD9-CCF9-ECB8-CCA85CB55190}"/>
                </a:ext>
              </a:extLst>
            </p:cNvPr>
            <p:cNvSpPr/>
            <p:nvPr/>
          </p:nvSpPr>
          <p:spPr>
            <a:xfrm>
              <a:off x="7636932" y="2052033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fill="none" extrusionOk="0">
                  <a:moveTo>
                    <a:pt x="18794" y="1"/>
                  </a:moveTo>
                  <a:lnTo>
                    <a:pt x="882" y="1"/>
                  </a:lnTo>
                  <a:lnTo>
                    <a:pt x="882" y="1"/>
                  </a:lnTo>
                  <a:lnTo>
                    <a:pt x="792" y="1"/>
                  </a:lnTo>
                  <a:lnTo>
                    <a:pt x="703" y="16"/>
                  </a:lnTo>
                  <a:lnTo>
                    <a:pt x="538" y="61"/>
                  </a:lnTo>
                  <a:lnTo>
                    <a:pt x="389" y="150"/>
                  </a:lnTo>
                  <a:lnTo>
                    <a:pt x="254" y="255"/>
                  </a:lnTo>
                  <a:lnTo>
                    <a:pt x="150" y="389"/>
                  </a:lnTo>
                  <a:lnTo>
                    <a:pt x="75" y="539"/>
                  </a:lnTo>
                  <a:lnTo>
                    <a:pt x="15" y="703"/>
                  </a:lnTo>
                  <a:lnTo>
                    <a:pt x="0" y="793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2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689"/>
                  </a:lnTo>
                  <a:lnTo>
                    <a:pt x="703" y="1749"/>
                  </a:lnTo>
                  <a:lnTo>
                    <a:pt x="792" y="1764"/>
                  </a:lnTo>
                  <a:lnTo>
                    <a:pt x="882" y="1764"/>
                  </a:lnTo>
                  <a:lnTo>
                    <a:pt x="18794" y="1764"/>
                  </a:lnTo>
                  <a:lnTo>
                    <a:pt x="18794" y="1764"/>
                  </a:lnTo>
                  <a:lnTo>
                    <a:pt x="18884" y="1764"/>
                  </a:lnTo>
                  <a:lnTo>
                    <a:pt x="18974" y="1749"/>
                  </a:lnTo>
                  <a:lnTo>
                    <a:pt x="19138" y="1689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2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76" y="882"/>
                  </a:lnTo>
                  <a:lnTo>
                    <a:pt x="19661" y="793"/>
                  </a:lnTo>
                  <a:lnTo>
                    <a:pt x="19661" y="703"/>
                  </a:lnTo>
                  <a:lnTo>
                    <a:pt x="19601" y="539"/>
                  </a:lnTo>
                  <a:lnTo>
                    <a:pt x="19527" y="389"/>
                  </a:lnTo>
                  <a:lnTo>
                    <a:pt x="19407" y="255"/>
                  </a:lnTo>
                  <a:lnTo>
                    <a:pt x="19287" y="150"/>
                  </a:lnTo>
                  <a:lnTo>
                    <a:pt x="19138" y="61"/>
                  </a:lnTo>
                  <a:lnTo>
                    <a:pt x="18974" y="16"/>
                  </a:lnTo>
                  <a:lnTo>
                    <a:pt x="18884" y="1"/>
                  </a:lnTo>
                  <a:lnTo>
                    <a:pt x="187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689;p34">
              <a:extLst>
                <a:ext uri="{FF2B5EF4-FFF2-40B4-BE49-F238E27FC236}">
                  <a16:creationId xmlns:a16="http://schemas.microsoft.com/office/drawing/2014/main" id="{FEC1FA48-EC62-3841-6526-A2D871380EBE}"/>
                </a:ext>
              </a:extLst>
            </p:cNvPr>
            <p:cNvSpPr/>
            <p:nvPr/>
          </p:nvSpPr>
          <p:spPr>
            <a:xfrm>
              <a:off x="7636932" y="2205516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extrusionOk="0">
                  <a:moveTo>
                    <a:pt x="882" y="0"/>
                  </a:moveTo>
                  <a:lnTo>
                    <a:pt x="792" y="15"/>
                  </a:lnTo>
                  <a:lnTo>
                    <a:pt x="703" y="30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69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5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703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703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5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69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30"/>
                  </a:lnTo>
                  <a:lnTo>
                    <a:pt x="18884" y="15"/>
                  </a:lnTo>
                  <a:lnTo>
                    <a:pt x="1879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1690;p34">
              <a:extLst>
                <a:ext uri="{FF2B5EF4-FFF2-40B4-BE49-F238E27FC236}">
                  <a16:creationId xmlns:a16="http://schemas.microsoft.com/office/drawing/2014/main" id="{19241343-D632-D375-FB0E-9D3AB4A7FE31}"/>
                </a:ext>
              </a:extLst>
            </p:cNvPr>
            <p:cNvSpPr/>
            <p:nvPr/>
          </p:nvSpPr>
          <p:spPr>
            <a:xfrm>
              <a:off x="7636932" y="2205516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fill="none" extrusionOk="0">
                  <a:moveTo>
                    <a:pt x="18794" y="0"/>
                  </a:moveTo>
                  <a:lnTo>
                    <a:pt x="882" y="0"/>
                  </a:lnTo>
                  <a:lnTo>
                    <a:pt x="882" y="0"/>
                  </a:lnTo>
                  <a:lnTo>
                    <a:pt x="792" y="15"/>
                  </a:lnTo>
                  <a:lnTo>
                    <a:pt x="703" y="30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69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5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703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882" y="1763"/>
                  </a:lnTo>
                  <a:lnTo>
                    <a:pt x="18794" y="1763"/>
                  </a:lnTo>
                  <a:lnTo>
                    <a:pt x="18794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703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5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69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30"/>
                  </a:lnTo>
                  <a:lnTo>
                    <a:pt x="18884" y="15"/>
                  </a:lnTo>
                  <a:lnTo>
                    <a:pt x="187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691;p34">
              <a:extLst>
                <a:ext uri="{FF2B5EF4-FFF2-40B4-BE49-F238E27FC236}">
                  <a16:creationId xmlns:a16="http://schemas.microsoft.com/office/drawing/2014/main" id="{0C4EB9AC-B923-B014-18E5-6AA2B12AD1F7}"/>
                </a:ext>
              </a:extLst>
            </p:cNvPr>
            <p:cNvSpPr/>
            <p:nvPr/>
          </p:nvSpPr>
          <p:spPr>
            <a:xfrm>
              <a:off x="7636932" y="2359384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extrusionOk="0">
                  <a:moveTo>
                    <a:pt x="792" y="1"/>
                  </a:moveTo>
                  <a:lnTo>
                    <a:pt x="703" y="16"/>
                  </a:lnTo>
                  <a:lnTo>
                    <a:pt x="538" y="60"/>
                  </a:lnTo>
                  <a:lnTo>
                    <a:pt x="389" y="150"/>
                  </a:lnTo>
                  <a:lnTo>
                    <a:pt x="254" y="255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3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1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689"/>
                  </a:lnTo>
                  <a:lnTo>
                    <a:pt x="703" y="1749"/>
                  </a:lnTo>
                  <a:lnTo>
                    <a:pt x="792" y="1764"/>
                  </a:lnTo>
                  <a:lnTo>
                    <a:pt x="18884" y="1764"/>
                  </a:lnTo>
                  <a:lnTo>
                    <a:pt x="18974" y="1749"/>
                  </a:lnTo>
                  <a:lnTo>
                    <a:pt x="19138" y="1689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1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3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55"/>
                  </a:lnTo>
                  <a:lnTo>
                    <a:pt x="19287" y="150"/>
                  </a:lnTo>
                  <a:lnTo>
                    <a:pt x="19138" y="60"/>
                  </a:lnTo>
                  <a:lnTo>
                    <a:pt x="18974" y="16"/>
                  </a:lnTo>
                  <a:lnTo>
                    <a:pt x="1888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692;p34">
              <a:extLst>
                <a:ext uri="{FF2B5EF4-FFF2-40B4-BE49-F238E27FC236}">
                  <a16:creationId xmlns:a16="http://schemas.microsoft.com/office/drawing/2014/main" id="{7C44762A-5219-E1C2-8E0B-E2703C916261}"/>
                </a:ext>
              </a:extLst>
            </p:cNvPr>
            <p:cNvSpPr/>
            <p:nvPr/>
          </p:nvSpPr>
          <p:spPr>
            <a:xfrm>
              <a:off x="7636932" y="2359384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fill="none" extrusionOk="0">
                  <a:moveTo>
                    <a:pt x="18794" y="1"/>
                  </a:moveTo>
                  <a:lnTo>
                    <a:pt x="882" y="1"/>
                  </a:lnTo>
                  <a:lnTo>
                    <a:pt x="882" y="1"/>
                  </a:lnTo>
                  <a:lnTo>
                    <a:pt x="792" y="1"/>
                  </a:lnTo>
                  <a:lnTo>
                    <a:pt x="703" y="16"/>
                  </a:lnTo>
                  <a:lnTo>
                    <a:pt x="538" y="60"/>
                  </a:lnTo>
                  <a:lnTo>
                    <a:pt x="389" y="150"/>
                  </a:lnTo>
                  <a:lnTo>
                    <a:pt x="254" y="255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3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1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689"/>
                  </a:lnTo>
                  <a:lnTo>
                    <a:pt x="703" y="1749"/>
                  </a:lnTo>
                  <a:lnTo>
                    <a:pt x="792" y="1764"/>
                  </a:lnTo>
                  <a:lnTo>
                    <a:pt x="882" y="1764"/>
                  </a:lnTo>
                  <a:lnTo>
                    <a:pt x="18794" y="1764"/>
                  </a:lnTo>
                  <a:lnTo>
                    <a:pt x="18794" y="1764"/>
                  </a:lnTo>
                  <a:lnTo>
                    <a:pt x="18884" y="1764"/>
                  </a:lnTo>
                  <a:lnTo>
                    <a:pt x="18974" y="1749"/>
                  </a:lnTo>
                  <a:lnTo>
                    <a:pt x="19138" y="1689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1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3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55"/>
                  </a:lnTo>
                  <a:lnTo>
                    <a:pt x="19287" y="150"/>
                  </a:lnTo>
                  <a:lnTo>
                    <a:pt x="19138" y="60"/>
                  </a:lnTo>
                  <a:lnTo>
                    <a:pt x="18974" y="16"/>
                  </a:lnTo>
                  <a:lnTo>
                    <a:pt x="18884" y="1"/>
                  </a:lnTo>
                  <a:lnTo>
                    <a:pt x="187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693;p34">
              <a:extLst>
                <a:ext uri="{FF2B5EF4-FFF2-40B4-BE49-F238E27FC236}">
                  <a16:creationId xmlns:a16="http://schemas.microsoft.com/office/drawing/2014/main" id="{6A9741BE-EB8A-0E3A-D572-C3E10E5AF768}"/>
                </a:ext>
              </a:extLst>
            </p:cNvPr>
            <p:cNvSpPr/>
            <p:nvPr/>
          </p:nvSpPr>
          <p:spPr>
            <a:xfrm>
              <a:off x="7636932" y="2512867"/>
              <a:ext cx="540451" cy="48425"/>
            </a:xfrm>
            <a:custGeom>
              <a:avLst/>
              <a:gdLst/>
              <a:ahLst/>
              <a:cxnLst/>
              <a:rect l="l" t="t" r="r" b="b"/>
              <a:pathLst>
                <a:path w="19676" h="1763" extrusionOk="0">
                  <a:moveTo>
                    <a:pt x="882" y="0"/>
                  </a:moveTo>
                  <a:lnTo>
                    <a:pt x="792" y="15"/>
                  </a:lnTo>
                  <a:lnTo>
                    <a:pt x="703" y="15"/>
                  </a:lnTo>
                  <a:lnTo>
                    <a:pt x="538" y="75"/>
                  </a:lnTo>
                  <a:lnTo>
                    <a:pt x="389" y="149"/>
                  </a:lnTo>
                  <a:lnTo>
                    <a:pt x="254" y="269"/>
                  </a:lnTo>
                  <a:lnTo>
                    <a:pt x="150" y="388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1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4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703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703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4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1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8"/>
                  </a:lnTo>
                  <a:lnTo>
                    <a:pt x="19407" y="269"/>
                  </a:lnTo>
                  <a:lnTo>
                    <a:pt x="19287" y="149"/>
                  </a:lnTo>
                  <a:lnTo>
                    <a:pt x="19138" y="75"/>
                  </a:lnTo>
                  <a:lnTo>
                    <a:pt x="18974" y="15"/>
                  </a:lnTo>
                  <a:lnTo>
                    <a:pt x="18884" y="15"/>
                  </a:lnTo>
                  <a:lnTo>
                    <a:pt x="1879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694;p34">
              <a:extLst>
                <a:ext uri="{FF2B5EF4-FFF2-40B4-BE49-F238E27FC236}">
                  <a16:creationId xmlns:a16="http://schemas.microsoft.com/office/drawing/2014/main" id="{0FC8702E-B77B-EDC5-784C-4A3A310D73F3}"/>
                </a:ext>
              </a:extLst>
            </p:cNvPr>
            <p:cNvSpPr/>
            <p:nvPr/>
          </p:nvSpPr>
          <p:spPr>
            <a:xfrm>
              <a:off x="7636932" y="2512867"/>
              <a:ext cx="540451" cy="48425"/>
            </a:xfrm>
            <a:custGeom>
              <a:avLst/>
              <a:gdLst/>
              <a:ahLst/>
              <a:cxnLst/>
              <a:rect l="l" t="t" r="r" b="b"/>
              <a:pathLst>
                <a:path w="19676" h="1763" fill="none" extrusionOk="0">
                  <a:moveTo>
                    <a:pt x="18794" y="0"/>
                  </a:moveTo>
                  <a:lnTo>
                    <a:pt x="882" y="0"/>
                  </a:lnTo>
                  <a:lnTo>
                    <a:pt x="882" y="0"/>
                  </a:lnTo>
                  <a:lnTo>
                    <a:pt x="792" y="15"/>
                  </a:lnTo>
                  <a:lnTo>
                    <a:pt x="703" y="15"/>
                  </a:lnTo>
                  <a:lnTo>
                    <a:pt x="538" y="75"/>
                  </a:lnTo>
                  <a:lnTo>
                    <a:pt x="389" y="149"/>
                  </a:lnTo>
                  <a:lnTo>
                    <a:pt x="254" y="269"/>
                  </a:lnTo>
                  <a:lnTo>
                    <a:pt x="150" y="388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1"/>
                  </a:lnTo>
                  <a:lnTo>
                    <a:pt x="0" y="881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4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703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882" y="1763"/>
                  </a:lnTo>
                  <a:lnTo>
                    <a:pt x="18794" y="1763"/>
                  </a:lnTo>
                  <a:lnTo>
                    <a:pt x="18794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703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4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1"/>
                  </a:lnTo>
                  <a:lnTo>
                    <a:pt x="19676" y="881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8"/>
                  </a:lnTo>
                  <a:lnTo>
                    <a:pt x="19407" y="269"/>
                  </a:lnTo>
                  <a:lnTo>
                    <a:pt x="19287" y="149"/>
                  </a:lnTo>
                  <a:lnTo>
                    <a:pt x="19138" y="75"/>
                  </a:lnTo>
                  <a:lnTo>
                    <a:pt x="18974" y="15"/>
                  </a:lnTo>
                  <a:lnTo>
                    <a:pt x="18884" y="15"/>
                  </a:lnTo>
                  <a:lnTo>
                    <a:pt x="187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695;p34">
              <a:extLst>
                <a:ext uri="{FF2B5EF4-FFF2-40B4-BE49-F238E27FC236}">
                  <a16:creationId xmlns:a16="http://schemas.microsoft.com/office/drawing/2014/main" id="{6938ACCC-FD46-AD56-6D15-5340D0A6F275}"/>
                </a:ext>
              </a:extLst>
            </p:cNvPr>
            <p:cNvSpPr/>
            <p:nvPr/>
          </p:nvSpPr>
          <p:spPr>
            <a:xfrm>
              <a:off x="6441610" y="4590385"/>
              <a:ext cx="1040277" cy="129290"/>
            </a:xfrm>
            <a:custGeom>
              <a:avLst/>
              <a:gdLst/>
              <a:ahLst/>
              <a:cxnLst/>
              <a:rect l="l" t="t" r="r" b="b"/>
              <a:pathLst>
                <a:path w="37873" h="4707" extrusionOk="0">
                  <a:moveTo>
                    <a:pt x="18944" y="1"/>
                  </a:moveTo>
                  <a:lnTo>
                    <a:pt x="17002" y="16"/>
                  </a:lnTo>
                  <a:lnTo>
                    <a:pt x="15119" y="46"/>
                  </a:lnTo>
                  <a:lnTo>
                    <a:pt x="13312" y="105"/>
                  </a:lnTo>
                  <a:lnTo>
                    <a:pt x="11564" y="180"/>
                  </a:lnTo>
                  <a:lnTo>
                    <a:pt x="9920" y="285"/>
                  </a:lnTo>
                  <a:lnTo>
                    <a:pt x="8352" y="404"/>
                  </a:lnTo>
                  <a:lnTo>
                    <a:pt x="6902" y="539"/>
                  </a:lnTo>
                  <a:lnTo>
                    <a:pt x="5558" y="688"/>
                  </a:lnTo>
                  <a:lnTo>
                    <a:pt x="4333" y="852"/>
                  </a:lnTo>
                  <a:lnTo>
                    <a:pt x="3242" y="1032"/>
                  </a:lnTo>
                  <a:lnTo>
                    <a:pt x="2749" y="1136"/>
                  </a:lnTo>
                  <a:lnTo>
                    <a:pt x="2286" y="1226"/>
                  </a:lnTo>
                  <a:lnTo>
                    <a:pt x="1868" y="1330"/>
                  </a:lnTo>
                  <a:lnTo>
                    <a:pt x="1494" y="1435"/>
                  </a:lnTo>
                  <a:lnTo>
                    <a:pt x="1151" y="1540"/>
                  </a:lnTo>
                  <a:lnTo>
                    <a:pt x="852" y="1659"/>
                  </a:lnTo>
                  <a:lnTo>
                    <a:pt x="598" y="1764"/>
                  </a:lnTo>
                  <a:lnTo>
                    <a:pt x="389" y="1883"/>
                  </a:lnTo>
                  <a:lnTo>
                    <a:pt x="224" y="1988"/>
                  </a:lnTo>
                  <a:lnTo>
                    <a:pt x="105" y="2107"/>
                  </a:lnTo>
                  <a:lnTo>
                    <a:pt x="60" y="2167"/>
                  </a:lnTo>
                  <a:lnTo>
                    <a:pt x="30" y="2227"/>
                  </a:lnTo>
                  <a:lnTo>
                    <a:pt x="15" y="2287"/>
                  </a:lnTo>
                  <a:lnTo>
                    <a:pt x="0" y="2346"/>
                  </a:lnTo>
                  <a:lnTo>
                    <a:pt x="15" y="2406"/>
                  </a:lnTo>
                  <a:lnTo>
                    <a:pt x="30" y="2466"/>
                  </a:lnTo>
                  <a:lnTo>
                    <a:pt x="60" y="2526"/>
                  </a:lnTo>
                  <a:lnTo>
                    <a:pt x="105" y="2585"/>
                  </a:lnTo>
                  <a:lnTo>
                    <a:pt x="224" y="2705"/>
                  </a:lnTo>
                  <a:lnTo>
                    <a:pt x="389" y="2824"/>
                  </a:lnTo>
                  <a:lnTo>
                    <a:pt x="598" y="2944"/>
                  </a:lnTo>
                  <a:lnTo>
                    <a:pt x="852" y="3049"/>
                  </a:lnTo>
                  <a:lnTo>
                    <a:pt x="1151" y="3153"/>
                  </a:lnTo>
                  <a:lnTo>
                    <a:pt x="1494" y="3273"/>
                  </a:lnTo>
                  <a:lnTo>
                    <a:pt x="1868" y="3377"/>
                  </a:lnTo>
                  <a:lnTo>
                    <a:pt x="2286" y="3467"/>
                  </a:lnTo>
                  <a:lnTo>
                    <a:pt x="2749" y="3571"/>
                  </a:lnTo>
                  <a:lnTo>
                    <a:pt x="3242" y="3661"/>
                  </a:lnTo>
                  <a:lnTo>
                    <a:pt x="4333" y="3840"/>
                  </a:lnTo>
                  <a:lnTo>
                    <a:pt x="5558" y="4020"/>
                  </a:lnTo>
                  <a:lnTo>
                    <a:pt x="6902" y="4169"/>
                  </a:lnTo>
                  <a:lnTo>
                    <a:pt x="8352" y="4303"/>
                  </a:lnTo>
                  <a:lnTo>
                    <a:pt x="9920" y="4423"/>
                  </a:lnTo>
                  <a:lnTo>
                    <a:pt x="11564" y="4513"/>
                  </a:lnTo>
                  <a:lnTo>
                    <a:pt x="13312" y="4602"/>
                  </a:lnTo>
                  <a:lnTo>
                    <a:pt x="15119" y="4647"/>
                  </a:lnTo>
                  <a:lnTo>
                    <a:pt x="17002" y="4692"/>
                  </a:lnTo>
                  <a:lnTo>
                    <a:pt x="18944" y="4707"/>
                  </a:lnTo>
                  <a:lnTo>
                    <a:pt x="20871" y="4692"/>
                  </a:lnTo>
                  <a:lnTo>
                    <a:pt x="22753" y="4647"/>
                  </a:lnTo>
                  <a:lnTo>
                    <a:pt x="24576" y="4602"/>
                  </a:lnTo>
                  <a:lnTo>
                    <a:pt x="26309" y="4513"/>
                  </a:lnTo>
                  <a:lnTo>
                    <a:pt x="27967" y="4423"/>
                  </a:lnTo>
                  <a:lnTo>
                    <a:pt x="29521" y="4303"/>
                  </a:lnTo>
                  <a:lnTo>
                    <a:pt x="30985" y="4169"/>
                  </a:lnTo>
                  <a:lnTo>
                    <a:pt x="32330" y="4020"/>
                  </a:lnTo>
                  <a:lnTo>
                    <a:pt x="33555" y="3840"/>
                  </a:lnTo>
                  <a:lnTo>
                    <a:pt x="34645" y="3661"/>
                  </a:lnTo>
                  <a:lnTo>
                    <a:pt x="35138" y="3571"/>
                  </a:lnTo>
                  <a:lnTo>
                    <a:pt x="35587" y="3467"/>
                  </a:lnTo>
                  <a:lnTo>
                    <a:pt x="36005" y="3377"/>
                  </a:lnTo>
                  <a:lnTo>
                    <a:pt x="36393" y="3273"/>
                  </a:lnTo>
                  <a:lnTo>
                    <a:pt x="36722" y="3153"/>
                  </a:lnTo>
                  <a:lnTo>
                    <a:pt x="37021" y="3049"/>
                  </a:lnTo>
                  <a:lnTo>
                    <a:pt x="37275" y="2944"/>
                  </a:lnTo>
                  <a:lnTo>
                    <a:pt x="37499" y="2824"/>
                  </a:lnTo>
                  <a:lnTo>
                    <a:pt x="37663" y="2705"/>
                  </a:lnTo>
                  <a:lnTo>
                    <a:pt x="37783" y="2585"/>
                  </a:lnTo>
                  <a:lnTo>
                    <a:pt x="37827" y="2526"/>
                  </a:lnTo>
                  <a:lnTo>
                    <a:pt x="37857" y="2466"/>
                  </a:lnTo>
                  <a:lnTo>
                    <a:pt x="37872" y="2406"/>
                  </a:lnTo>
                  <a:lnTo>
                    <a:pt x="37872" y="2346"/>
                  </a:lnTo>
                  <a:lnTo>
                    <a:pt x="37872" y="2287"/>
                  </a:lnTo>
                  <a:lnTo>
                    <a:pt x="37857" y="2227"/>
                  </a:lnTo>
                  <a:lnTo>
                    <a:pt x="37827" y="2167"/>
                  </a:lnTo>
                  <a:lnTo>
                    <a:pt x="37783" y="2107"/>
                  </a:lnTo>
                  <a:lnTo>
                    <a:pt x="37663" y="1988"/>
                  </a:lnTo>
                  <a:lnTo>
                    <a:pt x="37499" y="1883"/>
                  </a:lnTo>
                  <a:lnTo>
                    <a:pt x="37275" y="1764"/>
                  </a:lnTo>
                  <a:lnTo>
                    <a:pt x="37021" y="1659"/>
                  </a:lnTo>
                  <a:lnTo>
                    <a:pt x="36722" y="1540"/>
                  </a:lnTo>
                  <a:lnTo>
                    <a:pt x="36393" y="1435"/>
                  </a:lnTo>
                  <a:lnTo>
                    <a:pt x="36005" y="1330"/>
                  </a:lnTo>
                  <a:lnTo>
                    <a:pt x="35587" y="1226"/>
                  </a:lnTo>
                  <a:lnTo>
                    <a:pt x="35138" y="1136"/>
                  </a:lnTo>
                  <a:lnTo>
                    <a:pt x="34645" y="1032"/>
                  </a:lnTo>
                  <a:lnTo>
                    <a:pt x="33555" y="852"/>
                  </a:lnTo>
                  <a:lnTo>
                    <a:pt x="32330" y="688"/>
                  </a:lnTo>
                  <a:lnTo>
                    <a:pt x="30985" y="539"/>
                  </a:lnTo>
                  <a:lnTo>
                    <a:pt x="29521" y="404"/>
                  </a:lnTo>
                  <a:lnTo>
                    <a:pt x="27967" y="285"/>
                  </a:lnTo>
                  <a:lnTo>
                    <a:pt x="26309" y="180"/>
                  </a:lnTo>
                  <a:lnTo>
                    <a:pt x="24576" y="105"/>
                  </a:lnTo>
                  <a:lnTo>
                    <a:pt x="22753" y="46"/>
                  </a:lnTo>
                  <a:lnTo>
                    <a:pt x="20871" y="16"/>
                  </a:lnTo>
                  <a:lnTo>
                    <a:pt x="1894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696;p34">
              <a:extLst>
                <a:ext uri="{FF2B5EF4-FFF2-40B4-BE49-F238E27FC236}">
                  <a16:creationId xmlns:a16="http://schemas.microsoft.com/office/drawing/2014/main" id="{F5BB8CBC-05B1-9CFE-F5AA-EE233357B86F}"/>
                </a:ext>
              </a:extLst>
            </p:cNvPr>
            <p:cNvSpPr/>
            <p:nvPr/>
          </p:nvSpPr>
          <p:spPr>
            <a:xfrm>
              <a:off x="6105940" y="1989683"/>
              <a:ext cx="701328" cy="492849"/>
            </a:xfrm>
            <a:custGeom>
              <a:avLst/>
              <a:gdLst/>
              <a:ahLst/>
              <a:cxnLst/>
              <a:rect l="l" t="t" r="r" b="b"/>
              <a:pathLst>
                <a:path w="25533" h="17943" extrusionOk="0">
                  <a:moveTo>
                    <a:pt x="21574" y="0"/>
                  </a:moveTo>
                  <a:lnTo>
                    <a:pt x="21215" y="30"/>
                  </a:lnTo>
                  <a:lnTo>
                    <a:pt x="20871" y="105"/>
                  </a:lnTo>
                  <a:lnTo>
                    <a:pt x="20513" y="209"/>
                  </a:lnTo>
                  <a:lnTo>
                    <a:pt x="20184" y="344"/>
                  </a:lnTo>
                  <a:lnTo>
                    <a:pt x="19855" y="508"/>
                  </a:lnTo>
                  <a:lnTo>
                    <a:pt x="19706" y="613"/>
                  </a:lnTo>
                  <a:lnTo>
                    <a:pt x="19557" y="717"/>
                  </a:lnTo>
                  <a:lnTo>
                    <a:pt x="19407" y="822"/>
                  </a:lnTo>
                  <a:lnTo>
                    <a:pt x="19258" y="956"/>
                  </a:lnTo>
                  <a:lnTo>
                    <a:pt x="19123" y="1076"/>
                  </a:lnTo>
                  <a:lnTo>
                    <a:pt x="18989" y="1210"/>
                  </a:lnTo>
                  <a:lnTo>
                    <a:pt x="18869" y="1360"/>
                  </a:lnTo>
                  <a:lnTo>
                    <a:pt x="18750" y="1509"/>
                  </a:lnTo>
                  <a:lnTo>
                    <a:pt x="18615" y="1718"/>
                  </a:lnTo>
                  <a:lnTo>
                    <a:pt x="18481" y="1912"/>
                  </a:lnTo>
                  <a:lnTo>
                    <a:pt x="12819" y="12026"/>
                  </a:lnTo>
                  <a:lnTo>
                    <a:pt x="12311" y="11982"/>
                  </a:lnTo>
                  <a:lnTo>
                    <a:pt x="11818" y="11937"/>
                  </a:lnTo>
                  <a:lnTo>
                    <a:pt x="11310" y="11877"/>
                  </a:lnTo>
                  <a:lnTo>
                    <a:pt x="10802" y="11802"/>
                  </a:lnTo>
                  <a:lnTo>
                    <a:pt x="10309" y="11728"/>
                  </a:lnTo>
                  <a:lnTo>
                    <a:pt x="9801" y="11638"/>
                  </a:lnTo>
                  <a:lnTo>
                    <a:pt x="9308" y="11533"/>
                  </a:lnTo>
                  <a:lnTo>
                    <a:pt x="8800" y="11429"/>
                  </a:lnTo>
                  <a:lnTo>
                    <a:pt x="8068" y="11250"/>
                  </a:lnTo>
                  <a:lnTo>
                    <a:pt x="7351" y="11055"/>
                  </a:lnTo>
                  <a:lnTo>
                    <a:pt x="6619" y="10846"/>
                  </a:lnTo>
                  <a:lnTo>
                    <a:pt x="5902" y="10607"/>
                  </a:lnTo>
                  <a:lnTo>
                    <a:pt x="5185" y="10353"/>
                  </a:lnTo>
                  <a:lnTo>
                    <a:pt x="4468" y="10084"/>
                  </a:lnTo>
                  <a:lnTo>
                    <a:pt x="3751" y="9786"/>
                  </a:lnTo>
                  <a:lnTo>
                    <a:pt x="3048" y="9487"/>
                  </a:lnTo>
                  <a:lnTo>
                    <a:pt x="3033" y="9487"/>
                  </a:lnTo>
                  <a:lnTo>
                    <a:pt x="2824" y="9397"/>
                  </a:lnTo>
                  <a:lnTo>
                    <a:pt x="2615" y="9337"/>
                  </a:lnTo>
                  <a:lnTo>
                    <a:pt x="2406" y="9307"/>
                  </a:lnTo>
                  <a:lnTo>
                    <a:pt x="2197" y="9293"/>
                  </a:lnTo>
                  <a:lnTo>
                    <a:pt x="1988" y="9307"/>
                  </a:lnTo>
                  <a:lnTo>
                    <a:pt x="1779" y="9322"/>
                  </a:lnTo>
                  <a:lnTo>
                    <a:pt x="1584" y="9382"/>
                  </a:lnTo>
                  <a:lnTo>
                    <a:pt x="1375" y="9442"/>
                  </a:lnTo>
                  <a:lnTo>
                    <a:pt x="1196" y="9532"/>
                  </a:lnTo>
                  <a:lnTo>
                    <a:pt x="1017" y="9621"/>
                  </a:lnTo>
                  <a:lnTo>
                    <a:pt x="837" y="9741"/>
                  </a:lnTo>
                  <a:lnTo>
                    <a:pt x="673" y="9875"/>
                  </a:lnTo>
                  <a:lnTo>
                    <a:pt x="539" y="10040"/>
                  </a:lnTo>
                  <a:lnTo>
                    <a:pt x="404" y="10204"/>
                  </a:lnTo>
                  <a:lnTo>
                    <a:pt x="285" y="10383"/>
                  </a:lnTo>
                  <a:lnTo>
                    <a:pt x="180" y="10577"/>
                  </a:lnTo>
                  <a:lnTo>
                    <a:pt x="105" y="10772"/>
                  </a:lnTo>
                  <a:lnTo>
                    <a:pt x="60" y="10966"/>
                  </a:lnTo>
                  <a:lnTo>
                    <a:pt x="16" y="11160"/>
                  </a:lnTo>
                  <a:lnTo>
                    <a:pt x="1" y="11354"/>
                  </a:lnTo>
                  <a:lnTo>
                    <a:pt x="1" y="11548"/>
                  </a:lnTo>
                  <a:lnTo>
                    <a:pt x="16" y="11743"/>
                  </a:lnTo>
                  <a:lnTo>
                    <a:pt x="60" y="11937"/>
                  </a:lnTo>
                  <a:lnTo>
                    <a:pt x="105" y="12116"/>
                  </a:lnTo>
                  <a:lnTo>
                    <a:pt x="180" y="12295"/>
                  </a:lnTo>
                  <a:lnTo>
                    <a:pt x="255" y="12475"/>
                  </a:lnTo>
                  <a:lnTo>
                    <a:pt x="359" y="12639"/>
                  </a:lnTo>
                  <a:lnTo>
                    <a:pt x="464" y="12803"/>
                  </a:lnTo>
                  <a:lnTo>
                    <a:pt x="598" y="12938"/>
                  </a:lnTo>
                  <a:lnTo>
                    <a:pt x="733" y="13087"/>
                  </a:lnTo>
                  <a:lnTo>
                    <a:pt x="897" y="13207"/>
                  </a:lnTo>
                  <a:lnTo>
                    <a:pt x="1061" y="13311"/>
                  </a:lnTo>
                  <a:lnTo>
                    <a:pt x="1808" y="13745"/>
                  </a:lnTo>
                  <a:lnTo>
                    <a:pt x="2570" y="14163"/>
                  </a:lnTo>
                  <a:lnTo>
                    <a:pt x="3332" y="14566"/>
                  </a:lnTo>
                  <a:lnTo>
                    <a:pt x="4109" y="14940"/>
                  </a:lnTo>
                  <a:lnTo>
                    <a:pt x="4916" y="15313"/>
                  </a:lnTo>
                  <a:lnTo>
                    <a:pt x="5708" y="15657"/>
                  </a:lnTo>
                  <a:lnTo>
                    <a:pt x="6529" y="15985"/>
                  </a:lnTo>
                  <a:lnTo>
                    <a:pt x="7366" y="16299"/>
                  </a:lnTo>
                  <a:lnTo>
                    <a:pt x="8203" y="16583"/>
                  </a:lnTo>
                  <a:lnTo>
                    <a:pt x="9054" y="16852"/>
                  </a:lnTo>
                  <a:lnTo>
                    <a:pt x="9906" y="17091"/>
                  </a:lnTo>
                  <a:lnTo>
                    <a:pt x="10772" y="17300"/>
                  </a:lnTo>
                  <a:lnTo>
                    <a:pt x="11639" y="17494"/>
                  </a:lnTo>
                  <a:lnTo>
                    <a:pt x="12520" y="17659"/>
                  </a:lnTo>
                  <a:lnTo>
                    <a:pt x="13402" y="17808"/>
                  </a:lnTo>
                  <a:lnTo>
                    <a:pt x="14298" y="17928"/>
                  </a:lnTo>
                  <a:lnTo>
                    <a:pt x="14477" y="17943"/>
                  </a:lnTo>
                  <a:lnTo>
                    <a:pt x="14836" y="17943"/>
                  </a:lnTo>
                  <a:lnTo>
                    <a:pt x="15015" y="17913"/>
                  </a:lnTo>
                  <a:lnTo>
                    <a:pt x="15179" y="17883"/>
                  </a:lnTo>
                  <a:lnTo>
                    <a:pt x="15344" y="17838"/>
                  </a:lnTo>
                  <a:lnTo>
                    <a:pt x="15508" y="17793"/>
                  </a:lnTo>
                  <a:lnTo>
                    <a:pt x="15672" y="17718"/>
                  </a:lnTo>
                  <a:lnTo>
                    <a:pt x="15822" y="17644"/>
                  </a:lnTo>
                  <a:lnTo>
                    <a:pt x="15971" y="17569"/>
                  </a:lnTo>
                  <a:lnTo>
                    <a:pt x="16121" y="17464"/>
                  </a:lnTo>
                  <a:lnTo>
                    <a:pt x="16255" y="17375"/>
                  </a:lnTo>
                  <a:lnTo>
                    <a:pt x="16389" y="17255"/>
                  </a:lnTo>
                  <a:lnTo>
                    <a:pt x="16509" y="17136"/>
                  </a:lnTo>
                  <a:lnTo>
                    <a:pt x="16629" y="17016"/>
                  </a:lnTo>
                  <a:lnTo>
                    <a:pt x="16733" y="16882"/>
                  </a:lnTo>
                  <a:lnTo>
                    <a:pt x="16942" y="16598"/>
                  </a:lnTo>
                  <a:lnTo>
                    <a:pt x="24800" y="5991"/>
                  </a:lnTo>
                  <a:lnTo>
                    <a:pt x="24905" y="5841"/>
                  </a:lnTo>
                  <a:lnTo>
                    <a:pt x="25010" y="5677"/>
                  </a:lnTo>
                  <a:lnTo>
                    <a:pt x="25099" y="5513"/>
                  </a:lnTo>
                  <a:lnTo>
                    <a:pt x="25189" y="5348"/>
                  </a:lnTo>
                  <a:lnTo>
                    <a:pt x="25264" y="5169"/>
                  </a:lnTo>
                  <a:lnTo>
                    <a:pt x="25323" y="5005"/>
                  </a:lnTo>
                  <a:lnTo>
                    <a:pt x="25383" y="4826"/>
                  </a:lnTo>
                  <a:lnTo>
                    <a:pt x="25428" y="4646"/>
                  </a:lnTo>
                  <a:lnTo>
                    <a:pt x="25503" y="4288"/>
                  </a:lnTo>
                  <a:lnTo>
                    <a:pt x="25533" y="3929"/>
                  </a:lnTo>
                  <a:lnTo>
                    <a:pt x="25533" y="3556"/>
                  </a:lnTo>
                  <a:lnTo>
                    <a:pt x="25503" y="3197"/>
                  </a:lnTo>
                  <a:lnTo>
                    <a:pt x="25428" y="2854"/>
                  </a:lnTo>
                  <a:lnTo>
                    <a:pt x="25323" y="2495"/>
                  </a:lnTo>
                  <a:lnTo>
                    <a:pt x="25189" y="2166"/>
                  </a:lnTo>
                  <a:lnTo>
                    <a:pt x="25010" y="1838"/>
                  </a:lnTo>
                  <a:lnTo>
                    <a:pt x="24920" y="1688"/>
                  </a:lnTo>
                  <a:lnTo>
                    <a:pt x="24815" y="1539"/>
                  </a:lnTo>
                  <a:lnTo>
                    <a:pt x="24696" y="1390"/>
                  </a:lnTo>
                  <a:lnTo>
                    <a:pt x="24576" y="1240"/>
                  </a:lnTo>
                  <a:lnTo>
                    <a:pt x="24442" y="1106"/>
                  </a:lnTo>
                  <a:lnTo>
                    <a:pt x="24307" y="971"/>
                  </a:lnTo>
                  <a:lnTo>
                    <a:pt x="24173" y="852"/>
                  </a:lnTo>
                  <a:lnTo>
                    <a:pt x="24009" y="732"/>
                  </a:lnTo>
                  <a:lnTo>
                    <a:pt x="23859" y="613"/>
                  </a:lnTo>
                  <a:lnTo>
                    <a:pt x="23695" y="523"/>
                  </a:lnTo>
                  <a:lnTo>
                    <a:pt x="23531" y="418"/>
                  </a:lnTo>
                  <a:lnTo>
                    <a:pt x="23351" y="344"/>
                  </a:lnTo>
                  <a:lnTo>
                    <a:pt x="23187" y="269"/>
                  </a:lnTo>
                  <a:lnTo>
                    <a:pt x="23008" y="194"/>
                  </a:lnTo>
                  <a:lnTo>
                    <a:pt x="22843" y="150"/>
                  </a:lnTo>
                  <a:lnTo>
                    <a:pt x="22664" y="90"/>
                  </a:lnTo>
                  <a:lnTo>
                    <a:pt x="22306" y="30"/>
                  </a:lnTo>
                  <a:lnTo>
                    <a:pt x="21947" y="0"/>
                  </a:lnTo>
                  <a:close/>
                </a:path>
              </a:pathLst>
            </a:custGeom>
            <a:solidFill>
              <a:srgbClr val="1AC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697;p34">
              <a:extLst>
                <a:ext uri="{FF2B5EF4-FFF2-40B4-BE49-F238E27FC236}">
                  <a16:creationId xmlns:a16="http://schemas.microsoft.com/office/drawing/2014/main" id="{E02EB391-816D-6066-3DB9-7D0E6C81567A}"/>
                </a:ext>
              </a:extLst>
            </p:cNvPr>
            <p:cNvSpPr/>
            <p:nvPr/>
          </p:nvSpPr>
          <p:spPr>
            <a:xfrm>
              <a:off x="5997199" y="2155032"/>
              <a:ext cx="196173" cy="192492"/>
            </a:xfrm>
            <a:custGeom>
              <a:avLst/>
              <a:gdLst/>
              <a:ahLst/>
              <a:cxnLst/>
              <a:rect l="l" t="t" r="r" b="b"/>
              <a:pathLst>
                <a:path w="7142" h="7008" extrusionOk="0">
                  <a:moveTo>
                    <a:pt x="60" y="1"/>
                  </a:moveTo>
                  <a:lnTo>
                    <a:pt x="31" y="31"/>
                  </a:lnTo>
                  <a:lnTo>
                    <a:pt x="1" y="61"/>
                  </a:lnTo>
                  <a:lnTo>
                    <a:pt x="1" y="105"/>
                  </a:lnTo>
                  <a:lnTo>
                    <a:pt x="31" y="150"/>
                  </a:lnTo>
                  <a:lnTo>
                    <a:pt x="105" y="285"/>
                  </a:lnTo>
                  <a:lnTo>
                    <a:pt x="240" y="449"/>
                  </a:lnTo>
                  <a:lnTo>
                    <a:pt x="404" y="643"/>
                  </a:lnTo>
                  <a:lnTo>
                    <a:pt x="628" y="837"/>
                  </a:lnTo>
                  <a:lnTo>
                    <a:pt x="1106" y="1271"/>
                  </a:lnTo>
                  <a:lnTo>
                    <a:pt x="1629" y="1704"/>
                  </a:lnTo>
                  <a:lnTo>
                    <a:pt x="2092" y="2077"/>
                  </a:lnTo>
                  <a:lnTo>
                    <a:pt x="2540" y="2436"/>
                  </a:lnTo>
                  <a:lnTo>
                    <a:pt x="2526" y="2436"/>
                  </a:lnTo>
                  <a:lnTo>
                    <a:pt x="2466" y="2451"/>
                  </a:lnTo>
                  <a:lnTo>
                    <a:pt x="2376" y="2511"/>
                  </a:lnTo>
                  <a:lnTo>
                    <a:pt x="2242" y="2600"/>
                  </a:lnTo>
                  <a:lnTo>
                    <a:pt x="2107" y="2765"/>
                  </a:lnTo>
                  <a:lnTo>
                    <a:pt x="1928" y="2989"/>
                  </a:lnTo>
                  <a:lnTo>
                    <a:pt x="1853" y="3123"/>
                  </a:lnTo>
                  <a:lnTo>
                    <a:pt x="1749" y="3287"/>
                  </a:lnTo>
                  <a:lnTo>
                    <a:pt x="1659" y="3482"/>
                  </a:lnTo>
                  <a:lnTo>
                    <a:pt x="1569" y="3691"/>
                  </a:lnTo>
                  <a:lnTo>
                    <a:pt x="1480" y="3915"/>
                  </a:lnTo>
                  <a:lnTo>
                    <a:pt x="1420" y="4154"/>
                  </a:lnTo>
                  <a:lnTo>
                    <a:pt x="1360" y="4378"/>
                  </a:lnTo>
                  <a:lnTo>
                    <a:pt x="1330" y="4602"/>
                  </a:lnTo>
                  <a:lnTo>
                    <a:pt x="1330" y="4826"/>
                  </a:lnTo>
                  <a:lnTo>
                    <a:pt x="1330" y="5050"/>
                  </a:lnTo>
                  <a:lnTo>
                    <a:pt x="1375" y="5245"/>
                  </a:lnTo>
                  <a:lnTo>
                    <a:pt x="1420" y="5439"/>
                  </a:lnTo>
                  <a:lnTo>
                    <a:pt x="1495" y="5618"/>
                  </a:lnTo>
                  <a:lnTo>
                    <a:pt x="1599" y="5767"/>
                  </a:lnTo>
                  <a:lnTo>
                    <a:pt x="1734" y="5902"/>
                  </a:lnTo>
                  <a:lnTo>
                    <a:pt x="1793" y="5962"/>
                  </a:lnTo>
                  <a:lnTo>
                    <a:pt x="1883" y="6006"/>
                  </a:lnTo>
                  <a:lnTo>
                    <a:pt x="1958" y="6051"/>
                  </a:lnTo>
                  <a:lnTo>
                    <a:pt x="2062" y="6081"/>
                  </a:lnTo>
                  <a:lnTo>
                    <a:pt x="2152" y="6111"/>
                  </a:lnTo>
                  <a:lnTo>
                    <a:pt x="2257" y="6141"/>
                  </a:lnTo>
                  <a:lnTo>
                    <a:pt x="2376" y="6156"/>
                  </a:lnTo>
                  <a:lnTo>
                    <a:pt x="2496" y="6156"/>
                  </a:lnTo>
                  <a:lnTo>
                    <a:pt x="2765" y="6141"/>
                  </a:lnTo>
                  <a:lnTo>
                    <a:pt x="2854" y="6126"/>
                  </a:lnTo>
                  <a:lnTo>
                    <a:pt x="3004" y="6245"/>
                  </a:lnTo>
                  <a:lnTo>
                    <a:pt x="3243" y="6395"/>
                  </a:lnTo>
                  <a:lnTo>
                    <a:pt x="3556" y="6574"/>
                  </a:lnTo>
                  <a:lnTo>
                    <a:pt x="3736" y="6664"/>
                  </a:lnTo>
                  <a:lnTo>
                    <a:pt x="3915" y="6753"/>
                  </a:lnTo>
                  <a:lnTo>
                    <a:pt x="4124" y="6843"/>
                  </a:lnTo>
                  <a:lnTo>
                    <a:pt x="4333" y="6903"/>
                  </a:lnTo>
                  <a:lnTo>
                    <a:pt x="4542" y="6963"/>
                  </a:lnTo>
                  <a:lnTo>
                    <a:pt x="4766" y="6992"/>
                  </a:lnTo>
                  <a:lnTo>
                    <a:pt x="4976" y="7007"/>
                  </a:lnTo>
                  <a:lnTo>
                    <a:pt x="5200" y="6992"/>
                  </a:lnTo>
                  <a:lnTo>
                    <a:pt x="5409" y="6948"/>
                  </a:lnTo>
                  <a:lnTo>
                    <a:pt x="5513" y="6918"/>
                  </a:lnTo>
                  <a:lnTo>
                    <a:pt x="5618" y="6873"/>
                  </a:lnTo>
                  <a:lnTo>
                    <a:pt x="5723" y="6828"/>
                  </a:lnTo>
                  <a:lnTo>
                    <a:pt x="5812" y="6753"/>
                  </a:lnTo>
                  <a:lnTo>
                    <a:pt x="5917" y="6694"/>
                  </a:lnTo>
                  <a:lnTo>
                    <a:pt x="6006" y="6604"/>
                  </a:lnTo>
                  <a:lnTo>
                    <a:pt x="6216" y="6380"/>
                  </a:lnTo>
                  <a:lnTo>
                    <a:pt x="6425" y="6126"/>
                  </a:lnTo>
                  <a:lnTo>
                    <a:pt x="6559" y="5932"/>
                  </a:lnTo>
                  <a:lnTo>
                    <a:pt x="6664" y="5723"/>
                  </a:lnTo>
                  <a:lnTo>
                    <a:pt x="6768" y="5528"/>
                  </a:lnTo>
                  <a:lnTo>
                    <a:pt x="6858" y="5319"/>
                  </a:lnTo>
                  <a:lnTo>
                    <a:pt x="6918" y="5125"/>
                  </a:lnTo>
                  <a:lnTo>
                    <a:pt x="6978" y="4946"/>
                  </a:lnTo>
                  <a:lnTo>
                    <a:pt x="7067" y="4587"/>
                  </a:lnTo>
                  <a:lnTo>
                    <a:pt x="7112" y="4288"/>
                  </a:lnTo>
                  <a:lnTo>
                    <a:pt x="7142" y="4064"/>
                  </a:lnTo>
                  <a:lnTo>
                    <a:pt x="7142" y="3855"/>
                  </a:lnTo>
                  <a:lnTo>
                    <a:pt x="7112" y="3751"/>
                  </a:lnTo>
                  <a:lnTo>
                    <a:pt x="7022" y="3467"/>
                  </a:lnTo>
                  <a:lnTo>
                    <a:pt x="6858" y="3063"/>
                  </a:lnTo>
                  <a:lnTo>
                    <a:pt x="6753" y="2824"/>
                  </a:lnTo>
                  <a:lnTo>
                    <a:pt x="6649" y="2585"/>
                  </a:lnTo>
                  <a:lnTo>
                    <a:pt x="6514" y="2346"/>
                  </a:lnTo>
                  <a:lnTo>
                    <a:pt x="6380" y="2122"/>
                  </a:lnTo>
                  <a:lnTo>
                    <a:pt x="6216" y="1898"/>
                  </a:lnTo>
                  <a:lnTo>
                    <a:pt x="6051" y="1689"/>
                  </a:lnTo>
                  <a:lnTo>
                    <a:pt x="5872" y="1510"/>
                  </a:lnTo>
                  <a:lnTo>
                    <a:pt x="5782" y="1435"/>
                  </a:lnTo>
                  <a:lnTo>
                    <a:pt x="5678" y="1360"/>
                  </a:lnTo>
                  <a:lnTo>
                    <a:pt x="5573" y="1301"/>
                  </a:lnTo>
                  <a:lnTo>
                    <a:pt x="5469" y="1256"/>
                  </a:lnTo>
                  <a:lnTo>
                    <a:pt x="5364" y="1226"/>
                  </a:lnTo>
                  <a:lnTo>
                    <a:pt x="5259" y="1196"/>
                  </a:lnTo>
                  <a:lnTo>
                    <a:pt x="5020" y="1181"/>
                  </a:lnTo>
                  <a:lnTo>
                    <a:pt x="4811" y="1181"/>
                  </a:lnTo>
                  <a:lnTo>
                    <a:pt x="4632" y="1211"/>
                  </a:lnTo>
                  <a:lnTo>
                    <a:pt x="4498" y="1256"/>
                  </a:lnTo>
                  <a:lnTo>
                    <a:pt x="4378" y="1301"/>
                  </a:lnTo>
                  <a:lnTo>
                    <a:pt x="4288" y="1375"/>
                  </a:lnTo>
                  <a:lnTo>
                    <a:pt x="4214" y="1450"/>
                  </a:lnTo>
                  <a:lnTo>
                    <a:pt x="4169" y="1525"/>
                  </a:lnTo>
                  <a:lnTo>
                    <a:pt x="4109" y="1644"/>
                  </a:lnTo>
                  <a:lnTo>
                    <a:pt x="4094" y="1734"/>
                  </a:lnTo>
                  <a:lnTo>
                    <a:pt x="4079" y="1823"/>
                  </a:lnTo>
                  <a:lnTo>
                    <a:pt x="3870" y="1704"/>
                  </a:lnTo>
                  <a:lnTo>
                    <a:pt x="3019" y="1241"/>
                  </a:lnTo>
                  <a:lnTo>
                    <a:pt x="2451" y="942"/>
                  </a:lnTo>
                  <a:lnTo>
                    <a:pt x="1838" y="643"/>
                  </a:lnTo>
                  <a:lnTo>
                    <a:pt x="1256" y="374"/>
                  </a:lnTo>
                  <a:lnTo>
                    <a:pt x="733" y="150"/>
                  </a:lnTo>
                  <a:lnTo>
                    <a:pt x="509" y="75"/>
                  </a:lnTo>
                  <a:lnTo>
                    <a:pt x="329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698;p34">
              <a:extLst>
                <a:ext uri="{FF2B5EF4-FFF2-40B4-BE49-F238E27FC236}">
                  <a16:creationId xmlns:a16="http://schemas.microsoft.com/office/drawing/2014/main" id="{C19D4F5E-8C59-2B44-4073-28A2F7716921}"/>
                </a:ext>
              </a:extLst>
            </p:cNvPr>
            <p:cNvSpPr/>
            <p:nvPr/>
          </p:nvSpPr>
          <p:spPr>
            <a:xfrm>
              <a:off x="6063284" y="2255175"/>
              <a:ext cx="37356" cy="18898"/>
            </a:xfrm>
            <a:custGeom>
              <a:avLst/>
              <a:gdLst/>
              <a:ahLst/>
              <a:cxnLst/>
              <a:rect l="l" t="t" r="r" b="b"/>
              <a:pathLst>
                <a:path w="1360" h="688" extrusionOk="0">
                  <a:moveTo>
                    <a:pt x="105" y="0"/>
                  </a:moveTo>
                  <a:lnTo>
                    <a:pt x="60" y="15"/>
                  </a:lnTo>
                  <a:lnTo>
                    <a:pt x="15" y="45"/>
                  </a:lnTo>
                  <a:lnTo>
                    <a:pt x="0" y="90"/>
                  </a:lnTo>
                  <a:lnTo>
                    <a:pt x="0" y="149"/>
                  </a:lnTo>
                  <a:lnTo>
                    <a:pt x="15" y="194"/>
                  </a:lnTo>
                  <a:lnTo>
                    <a:pt x="45" y="239"/>
                  </a:lnTo>
                  <a:lnTo>
                    <a:pt x="299" y="418"/>
                  </a:lnTo>
                  <a:lnTo>
                    <a:pt x="538" y="538"/>
                  </a:lnTo>
                  <a:lnTo>
                    <a:pt x="732" y="613"/>
                  </a:lnTo>
                  <a:lnTo>
                    <a:pt x="911" y="657"/>
                  </a:lnTo>
                  <a:lnTo>
                    <a:pt x="1046" y="687"/>
                  </a:lnTo>
                  <a:lnTo>
                    <a:pt x="1150" y="687"/>
                  </a:lnTo>
                  <a:lnTo>
                    <a:pt x="1255" y="672"/>
                  </a:lnTo>
                  <a:lnTo>
                    <a:pt x="1270" y="672"/>
                  </a:lnTo>
                  <a:lnTo>
                    <a:pt x="1315" y="642"/>
                  </a:lnTo>
                  <a:lnTo>
                    <a:pt x="1345" y="613"/>
                  </a:lnTo>
                  <a:lnTo>
                    <a:pt x="1360" y="568"/>
                  </a:lnTo>
                  <a:lnTo>
                    <a:pt x="1345" y="523"/>
                  </a:lnTo>
                  <a:lnTo>
                    <a:pt x="1330" y="463"/>
                  </a:lnTo>
                  <a:lnTo>
                    <a:pt x="1285" y="433"/>
                  </a:lnTo>
                  <a:lnTo>
                    <a:pt x="1240" y="418"/>
                  </a:lnTo>
                  <a:lnTo>
                    <a:pt x="1031" y="418"/>
                  </a:lnTo>
                  <a:lnTo>
                    <a:pt x="926" y="388"/>
                  </a:lnTo>
                  <a:lnTo>
                    <a:pt x="777" y="359"/>
                  </a:lnTo>
                  <a:lnTo>
                    <a:pt x="613" y="284"/>
                  </a:lnTo>
                  <a:lnTo>
                    <a:pt x="418" y="179"/>
                  </a:lnTo>
                  <a:lnTo>
                    <a:pt x="209" y="30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699;p34">
              <a:extLst>
                <a:ext uri="{FF2B5EF4-FFF2-40B4-BE49-F238E27FC236}">
                  <a16:creationId xmlns:a16="http://schemas.microsoft.com/office/drawing/2014/main" id="{CC27B3B3-7E60-A201-5D91-4CD49D8A72E6}"/>
                </a:ext>
              </a:extLst>
            </p:cNvPr>
            <p:cNvSpPr/>
            <p:nvPr/>
          </p:nvSpPr>
          <p:spPr>
            <a:xfrm>
              <a:off x="6052599" y="2283054"/>
              <a:ext cx="42300" cy="19337"/>
            </a:xfrm>
            <a:custGeom>
              <a:avLst/>
              <a:gdLst/>
              <a:ahLst/>
              <a:cxnLst/>
              <a:rect l="l" t="t" r="r" b="b"/>
              <a:pathLst>
                <a:path w="1540" h="704" extrusionOk="0">
                  <a:moveTo>
                    <a:pt x="135" y="1"/>
                  </a:moveTo>
                  <a:lnTo>
                    <a:pt x="90" y="16"/>
                  </a:lnTo>
                  <a:lnTo>
                    <a:pt x="45" y="46"/>
                  </a:lnTo>
                  <a:lnTo>
                    <a:pt x="16" y="91"/>
                  </a:lnTo>
                  <a:lnTo>
                    <a:pt x="1" y="135"/>
                  </a:lnTo>
                  <a:lnTo>
                    <a:pt x="16" y="195"/>
                  </a:lnTo>
                  <a:lnTo>
                    <a:pt x="45" y="240"/>
                  </a:lnTo>
                  <a:lnTo>
                    <a:pt x="150" y="330"/>
                  </a:lnTo>
                  <a:lnTo>
                    <a:pt x="269" y="404"/>
                  </a:lnTo>
                  <a:lnTo>
                    <a:pt x="374" y="479"/>
                  </a:lnTo>
                  <a:lnTo>
                    <a:pt x="494" y="539"/>
                  </a:lnTo>
                  <a:lnTo>
                    <a:pt x="718" y="613"/>
                  </a:lnTo>
                  <a:lnTo>
                    <a:pt x="927" y="673"/>
                  </a:lnTo>
                  <a:lnTo>
                    <a:pt x="1121" y="688"/>
                  </a:lnTo>
                  <a:lnTo>
                    <a:pt x="1270" y="703"/>
                  </a:lnTo>
                  <a:lnTo>
                    <a:pt x="1420" y="688"/>
                  </a:lnTo>
                  <a:lnTo>
                    <a:pt x="1450" y="688"/>
                  </a:lnTo>
                  <a:lnTo>
                    <a:pt x="1495" y="658"/>
                  </a:lnTo>
                  <a:lnTo>
                    <a:pt x="1524" y="628"/>
                  </a:lnTo>
                  <a:lnTo>
                    <a:pt x="1539" y="584"/>
                  </a:lnTo>
                  <a:lnTo>
                    <a:pt x="1539" y="539"/>
                  </a:lnTo>
                  <a:lnTo>
                    <a:pt x="1524" y="494"/>
                  </a:lnTo>
                  <a:lnTo>
                    <a:pt x="1480" y="449"/>
                  </a:lnTo>
                  <a:lnTo>
                    <a:pt x="1435" y="434"/>
                  </a:lnTo>
                  <a:lnTo>
                    <a:pt x="1270" y="434"/>
                  </a:lnTo>
                  <a:lnTo>
                    <a:pt x="1136" y="419"/>
                  </a:lnTo>
                  <a:lnTo>
                    <a:pt x="987" y="404"/>
                  </a:lnTo>
                  <a:lnTo>
                    <a:pt x="807" y="359"/>
                  </a:lnTo>
                  <a:lnTo>
                    <a:pt x="613" y="300"/>
                  </a:lnTo>
                  <a:lnTo>
                    <a:pt x="509" y="255"/>
                  </a:lnTo>
                  <a:lnTo>
                    <a:pt x="419" y="195"/>
                  </a:lnTo>
                  <a:lnTo>
                    <a:pt x="314" y="120"/>
                  </a:lnTo>
                  <a:lnTo>
                    <a:pt x="225" y="46"/>
                  </a:lnTo>
                  <a:lnTo>
                    <a:pt x="180" y="1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700;p34">
              <a:extLst>
                <a:ext uri="{FF2B5EF4-FFF2-40B4-BE49-F238E27FC236}">
                  <a16:creationId xmlns:a16="http://schemas.microsoft.com/office/drawing/2014/main" id="{658ED074-94A2-CE12-32FE-C4B8B5541885}"/>
                </a:ext>
              </a:extLst>
            </p:cNvPr>
            <p:cNvSpPr/>
            <p:nvPr/>
          </p:nvSpPr>
          <p:spPr>
            <a:xfrm>
              <a:off x="6098963" y="2196891"/>
              <a:ext cx="61994" cy="50925"/>
            </a:xfrm>
            <a:custGeom>
              <a:avLst/>
              <a:gdLst/>
              <a:ahLst/>
              <a:cxnLst/>
              <a:rect l="l" t="t" r="r" b="b"/>
              <a:pathLst>
                <a:path w="2257" h="1854" extrusionOk="0">
                  <a:moveTo>
                    <a:pt x="464" y="1"/>
                  </a:moveTo>
                  <a:lnTo>
                    <a:pt x="404" y="120"/>
                  </a:lnTo>
                  <a:lnTo>
                    <a:pt x="389" y="210"/>
                  </a:lnTo>
                  <a:lnTo>
                    <a:pt x="374" y="299"/>
                  </a:lnTo>
                  <a:lnTo>
                    <a:pt x="165" y="180"/>
                  </a:lnTo>
                  <a:lnTo>
                    <a:pt x="31" y="987"/>
                  </a:lnTo>
                  <a:lnTo>
                    <a:pt x="16" y="1151"/>
                  </a:lnTo>
                  <a:lnTo>
                    <a:pt x="1" y="1270"/>
                  </a:lnTo>
                  <a:lnTo>
                    <a:pt x="1" y="1390"/>
                  </a:lnTo>
                  <a:lnTo>
                    <a:pt x="31" y="1509"/>
                  </a:lnTo>
                  <a:lnTo>
                    <a:pt x="61" y="1629"/>
                  </a:lnTo>
                  <a:lnTo>
                    <a:pt x="90" y="1674"/>
                  </a:lnTo>
                  <a:lnTo>
                    <a:pt x="135" y="1734"/>
                  </a:lnTo>
                  <a:lnTo>
                    <a:pt x="180" y="1763"/>
                  </a:lnTo>
                  <a:lnTo>
                    <a:pt x="225" y="1808"/>
                  </a:lnTo>
                  <a:lnTo>
                    <a:pt x="285" y="1823"/>
                  </a:lnTo>
                  <a:lnTo>
                    <a:pt x="359" y="1853"/>
                  </a:lnTo>
                  <a:lnTo>
                    <a:pt x="494" y="1853"/>
                  </a:lnTo>
                  <a:lnTo>
                    <a:pt x="658" y="1823"/>
                  </a:lnTo>
                  <a:lnTo>
                    <a:pt x="822" y="1763"/>
                  </a:lnTo>
                  <a:lnTo>
                    <a:pt x="1047" y="1659"/>
                  </a:lnTo>
                  <a:lnTo>
                    <a:pt x="1256" y="1524"/>
                  </a:lnTo>
                  <a:lnTo>
                    <a:pt x="1465" y="1390"/>
                  </a:lnTo>
                  <a:lnTo>
                    <a:pt x="1674" y="1241"/>
                  </a:lnTo>
                  <a:lnTo>
                    <a:pt x="2003" y="972"/>
                  </a:lnTo>
                  <a:lnTo>
                    <a:pt x="2212" y="777"/>
                  </a:lnTo>
                  <a:lnTo>
                    <a:pt x="2242" y="733"/>
                  </a:lnTo>
                  <a:lnTo>
                    <a:pt x="2257" y="688"/>
                  </a:lnTo>
                  <a:lnTo>
                    <a:pt x="2257" y="643"/>
                  </a:lnTo>
                  <a:lnTo>
                    <a:pt x="2227" y="598"/>
                  </a:lnTo>
                  <a:lnTo>
                    <a:pt x="2182" y="553"/>
                  </a:lnTo>
                  <a:lnTo>
                    <a:pt x="2077" y="553"/>
                  </a:lnTo>
                  <a:lnTo>
                    <a:pt x="2033" y="583"/>
                  </a:lnTo>
                  <a:lnTo>
                    <a:pt x="1823" y="777"/>
                  </a:lnTo>
                  <a:lnTo>
                    <a:pt x="1584" y="957"/>
                  </a:lnTo>
                  <a:lnTo>
                    <a:pt x="1345" y="1151"/>
                  </a:lnTo>
                  <a:lnTo>
                    <a:pt x="1106" y="1315"/>
                  </a:lnTo>
                  <a:lnTo>
                    <a:pt x="867" y="1450"/>
                  </a:lnTo>
                  <a:lnTo>
                    <a:pt x="658" y="1539"/>
                  </a:lnTo>
                  <a:lnTo>
                    <a:pt x="568" y="1569"/>
                  </a:lnTo>
                  <a:lnTo>
                    <a:pt x="479" y="1584"/>
                  </a:lnTo>
                  <a:lnTo>
                    <a:pt x="419" y="1584"/>
                  </a:lnTo>
                  <a:lnTo>
                    <a:pt x="359" y="1569"/>
                  </a:lnTo>
                  <a:lnTo>
                    <a:pt x="329" y="1539"/>
                  </a:lnTo>
                  <a:lnTo>
                    <a:pt x="300" y="1509"/>
                  </a:lnTo>
                  <a:lnTo>
                    <a:pt x="285" y="1450"/>
                  </a:lnTo>
                  <a:lnTo>
                    <a:pt x="270" y="1390"/>
                  </a:lnTo>
                  <a:lnTo>
                    <a:pt x="270" y="1226"/>
                  </a:lnTo>
                  <a:lnTo>
                    <a:pt x="300" y="1031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701;p34">
              <a:extLst>
                <a:ext uri="{FF2B5EF4-FFF2-40B4-BE49-F238E27FC236}">
                  <a16:creationId xmlns:a16="http://schemas.microsoft.com/office/drawing/2014/main" id="{1532C5A4-FDFB-6AFB-7B65-6F71F7294093}"/>
                </a:ext>
              </a:extLst>
            </p:cNvPr>
            <p:cNvSpPr/>
            <p:nvPr/>
          </p:nvSpPr>
          <p:spPr>
            <a:xfrm>
              <a:off x="6073117" y="2228093"/>
              <a:ext cx="27934" cy="98498"/>
            </a:xfrm>
            <a:custGeom>
              <a:avLst/>
              <a:gdLst/>
              <a:ahLst/>
              <a:cxnLst/>
              <a:rect l="l" t="t" r="r" b="b"/>
              <a:pathLst>
                <a:path w="1017" h="3586" extrusionOk="0">
                  <a:moveTo>
                    <a:pt x="419" y="0"/>
                  </a:moveTo>
                  <a:lnTo>
                    <a:pt x="374" y="15"/>
                  </a:lnTo>
                  <a:lnTo>
                    <a:pt x="329" y="45"/>
                  </a:lnTo>
                  <a:lnTo>
                    <a:pt x="299" y="75"/>
                  </a:lnTo>
                  <a:lnTo>
                    <a:pt x="284" y="134"/>
                  </a:lnTo>
                  <a:lnTo>
                    <a:pt x="284" y="179"/>
                  </a:lnTo>
                  <a:lnTo>
                    <a:pt x="314" y="224"/>
                  </a:lnTo>
                  <a:lnTo>
                    <a:pt x="374" y="299"/>
                  </a:lnTo>
                  <a:lnTo>
                    <a:pt x="494" y="493"/>
                  </a:lnTo>
                  <a:lnTo>
                    <a:pt x="553" y="627"/>
                  </a:lnTo>
                  <a:lnTo>
                    <a:pt x="628" y="792"/>
                  </a:lnTo>
                  <a:lnTo>
                    <a:pt x="673" y="971"/>
                  </a:lnTo>
                  <a:lnTo>
                    <a:pt x="718" y="1165"/>
                  </a:lnTo>
                  <a:lnTo>
                    <a:pt x="748" y="1389"/>
                  </a:lnTo>
                  <a:lnTo>
                    <a:pt x="748" y="1643"/>
                  </a:lnTo>
                  <a:lnTo>
                    <a:pt x="733" y="1897"/>
                  </a:lnTo>
                  <a:lnTo>
                    <a:pt x="673" y="2181"/>
                  </a:lnTo>
                  <a:lnTo>
                    <a:pt x="568" y="2480"/>
                  </a:lnTo>
                  <a:lnTo>
                    <a:pt x="509" y="2644"/>
                  </a:lnTo>
                  <a:lnTo>
                    <a:pt x="434" y="2794"/>
                  </a:lnTo>
                  <a:lnTo>
                    <a:pt x="344" y="2958"/>
                  </a:lnTo>
                  <a:lnTo>
                    <a:pt x="240" y="3137"/>
                  </a:lnTo>
                  <a:lnTo>
                    <a:pt x="120" y="3302"/>
                  </a:lnTo>
                  <a:lnTo>
                    <a:pt x="1" y="3481"/>
                  </a:lnTo>
                  <a:lnTo>
                    <a:pt x="90" y="3466"/>
                  </a:lnTo>
                  <a:lnTo>
                    <a:pt x="240" y="3585"/>
                  </a:lnTo>
                  <a:lnTo>
                    <a:pt x="374" y="3391"/>
                  </a:lnTo>
                  <a:lnTo>
                    <a:pt x="509" y="3212"/>
                  </a:lnTo>
                  <a:lnTo>
                    <a:pt x="613" y="3033"/>
                  </a:lnTo>
                  <a:lnTo>
                    <a:pt x="703" y="2853"/>
                  </a:lnTo>
                  <a:lnTo>
                    <a:pt x="777" y="2674"/>
                  </a:lnTo>
                  <a:lnTo>
                    <a:pt x="837" y="2510"/>
                  </a:lnTo>
                  <a:lnTo>
                    <a:pt x="897" y="2346"/>
                  </a:lnTo>
                  <a:lnTo>
                    <a:pt x="942" y="2181"/>
                  </a:lnTo>
                  <a:lnTo>
                    <a:pt x="972" y="2017"/>
                  </a:lnTo>
                  <a:lnTo>
                    <a:pt x="987" y="1867"/>
                  </a:lnTo>
                  <a:lnTo>
                    <a:pt x="1016" y="1584"/>
                  </a:lnTo>
                  <a:lnTo>
                    <a:pt x="1002" y="1315"/>
                  </a:lnTo>
                  <a:lnTo>
                    <a:pt x="957" y="1061"/>
                  </a:lnTo>
                  <a:lnTo>
                    <a:pt x="912" y="837"/>
                  </a:lnTo>
                  <a:lnTo>
                    <a:pt x="837" y="642"/>
                  </a:lnTo>
                  <a:lnTo>
                    <a:pt x="762" y="463"/>
                  </a:lnTo>
                  <a:lnTo>
                    <a:pt x="703" y="329"/>
                  </a:lnTo>
                  <a:lnTo>
                    <a:pt x="568" y="120"/>
                  </a:lnTo>
                  <a:lnTo>
                    <a:pt x="523" y="45"/>
                  </a:lnTo>
                  <a:lnTo>
                    <a:pt x="479" y="15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702;p34">
              <a:extLst>
                <a:ext uri="{FF2B5EF4-FFF2-40B4-BE49-F238E27FC236}">
                  <a16:creationId xmlns:a16="http://schemas.microsoft.com/office/drawing/2014/main" id="{F5D077EC-387F-469D-E030-C9CFA55DCF0E}"/>
                </a:ext>
              </a:extLst>
            </p:cNvPr>
            <p:cNvSpPr/>
            <p:nvPr/>
          </p:nvSpPr>
          <p:spPr>
            <a:xfrm>
              <a:off x="6604103" y="2954365"/>
              <a:ext cx="406684" cy="1483877"/>
            </a:xfrm>
            <a:custGeom>
              <a:avLst/>
              <a:gdLst/>
              <a:ahLst/>
              <a:cxnLst/>
              <a:rect l="l" t="t" r="r" b="b"/>
              <a:pathLst>
                <a:path w="14806" h="54023" extrusionOk="0">
                  <a:moveTo>
                    <a:pt x="0" y="1"/>
                  </a:moveTo>
                  <a:lnTo>
                    <a:pt x="4647" y="28580"/>
                  </a:lnTo>
                  <a:lnTo>
                    <a:pt x="10115" y="53738"/>
                  </a:lnTo>
                  <a:lnTo>
                    <a:pt x="14806" y="54022"/>
                  </a:lnTo>
                  <a:lnTo>
                    <a:pt x="11952" y="10952"/>
                  </a:lnTo>
                  <a:lnTo>
                    <a:pt x="11011" y="3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818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703;p34">
              <a:extLst>
                <a:ext uri="{FF2B5EF4-FFF2-40B4-BE49-F238E27FC236}">
                  <a16:creationId xmlns:a16="http://schemas.microsoft.com/office/drawing/2014/main" id="{E6C4BC37-F28E-0F28-A3EA-150DDF9CFA08}"/>
                </a:ext>
              </a:extLst>
            </p:cNvPr>
            <p:cNvSpPr/>
            <p:nvPr/>
          </p:nvSpPr>
          <p:spPr>
            <a:xfrm>
              <a:off x="6893794" y="4421328"/>
              <a:ext cx="116984" cy="135854"/>
            </a:xfrm>
            <a:custGeom>
              <a:avLst/>
              <a:gdLst/>
              <a:ahLst/>
              <a:cxnLst/>
              <a:rect l="l" t="t" r="r" b="b"/>
              <a:pathLst>
                <a:path w="4259" h="4946" extrusionOk="0">
                  <a:moveTo>
                    <a:pt x="1" y="1"/>
                  </a:moveTo>
                  <a:lnTo>
                    <a:pt x="673" y="4841"/>
                  </a:lnTo>
                  <a:lnTo>
                    <a:pt x="1076" y="4901"/>
                  </a:lnTo>
                  <a:lnTo>
                    <a:pt x="1450" y="4931"/>
                  </a:lnTo>
                  <a:lnTo>
                    <a:pt x="1808" y="4946"/>
                  </a:lnTo>
                  <a:lnTo>
                    <a:pt x="2152" y="4931"/>
                  </a:lnTo>
                  <a:lnTo>
                    <a:pt x="2466" y="4916"/>
                  </a:lnTo>
                  <a:lnTo>
                    <a:pt x="2765" y="4871"/>
                  </a:lnTo>
                  <a:lnTo>
                    <a:pt x="3034" y="4826"/>
                  </a:lnTo>
                  <a:lnTo>
                    <a:pt x="3273" y="4766"/>
                  </a:lnTo>
                  <a:lnTo>
                    <a:pt x="3497" y="4707"/>
                  </a:lnTo>
                  <a:lnTo>
                    <a:pt x="3691" y="4647"/>
                  </a:lnTo>
                  <a:lnTo>
                    <a:pt x="4005" y="4527"/>
                  </a:lnTo>
                  <a:lnTo>
                    <a:pt x="4184" y="4438"/>
                  </a:lnTo>
                  <a:lnTo>
                    <a:pt x="4259" y="4408"/>
                  </a:lnTo>
                  <a:lnTo>
                    <a:pt x="3930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704;p34">
              <a:extLst>
                <a:ext uri="{FF2B5EF4-FFF2-40B4-BE49-F238E27FC236}">
                  <a16:creationId xmlns:a16="http://schemas.microsoft.com/office/drawing/2014/main" id="{B0EDE270-F827-2BE7-EBA0-36E69AA1127C}"/>
                </a:ext>
              </a:extLst>
            </p:cNvPr>
            <p:cNvSpPr/>
            <p:nvPr/>
          </p:nvSpPr>
          <p:spPr>
            <a:xfrm>
              <a:off x="6861795" y="4400398"/>
              <a:ext cx="166618" cy="74712"/>
            </a:xfrm>
            <a:custGeom>
              <a:avLst/>
              <a:gdLst/>
              <a:ahLst/>
              <a:cxnLst/>
              <a:rect l="l" t="t" r="r" b="b"/>
              <a:pathLst>
                <a:path w="6066" h="2720" extrusionOk="0">
                  <a:moveTo>
                    <a:pt x="5976" y="1"/>
                  </a:moveTo>
                  <a:lnTo>
                    <a:pt x="120" y="210"/>
                  </a:lnTo>
                  <a:lnTo>
                    <a:pt x="45" y="539"/>
                  </a:lnTo>
                  <a:lnTo>
                    <a:pt x="15" y="852"/>
                  </a:lnTo>
                  <a:lnTo>
                    <a:pt x="1" y="1181"/>
                  </a:lnTo>
                  <a:lnTo>
                    <a:pt x="15" y="1495"/>
                  </a:lnTo>
                  <a:lnTo>
                    <a:pt x="60" y="1794"/>
                  </a:lnTo>
                  <a:lnTo>
                    <a:pt x="120" y="2107"/>
                  </a:lnTo>
                  <a:lnTo>
                    <a:pt x="210" y="2421"/>
                  </a:lnTo>
                  <a:lnTo>
                    <a:pt x="314" y="2720"/>
                  </a:lnTo>
                  <a:lnTo>
                    <a:pt x="5917" y="2466"/>
                  </a:lnTo>
                  <a:lnTo>
                    <a:pt x="5976" y="2152"/>
                  </a:lnTo>
                  <a:lnTo>
                    <a:pt x="6021" y="1838"/>
                  </a:lnTo>
                  <a:lnTo>
                    <a:pt x="6051" y="1540"/>
                  </a:lnTo>
                  <a:lnTo>
                    <a:pt x="6066" y="1226"/>
                  </a:lnTo>
                  <a:lnTo>
                    <a:pt x="6066" y="927"/>
                  </a:lnTo>
                  <a:lnTo>
                    <a:pt x="6051" y="613"/>
                  </a:lnTo>
                  <a:lnTo>
                    <a:pt x="6021" y="300"/>
                  </a:lnTo>
                  <a:lnTo>
                    <a:pt x="5976" y="1"/>
                  </a:lnTo>
                  <a:close/>
                </a:path>
              </a:pathLst>
            </a:custGeom>
            <a:solidFill>
              <a:srgbClr val="6818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705;p34">
              <a:extLst>
                <a:ext uri="{FF2B5EF4-FFF2-40B4-BE49-F238E27FC236}">
                  <a16:creationId xmlns:a16="http://schemas.microsoft.com/office/drawing/2014/main" id="{584917E3-4164-8BF1-90A9-71A6A1C76C1B}"/>
                </a:ext>
              </a:extLst>
            </p:cNvPr>
            <p:cNvSpPr/>
            <p:nvPr/>
          </p:nvSpPr>
          <p:spPr>
            <a:xfrm>
              <a:off x="6637749" y="4493977"/>
              <a:ext cx="386578" cy="185076"/>
            </a:xfrm>
            <a:custGeom>
              <a:avLst/>
              <a:gdLst/>
              <a:ahLst/>
              <a:cxnLst/>
              <a:rect l="l" t="t" r="r" b="b"/>
              <a:pathLst>
                <a:path w="14074" h="6738" extrusionOk="0">
                  <a:moveTo>
                    <a:pt x="8755" y="0"/>
                  </a:moveTo>
                  <a:lnTo>
                    <a:pt x="8636" y="30"/>
                  </a:lnTo>
                  <a:lnTo>
                    <a:pt x="8471" y="105"/>
                  </a:lnTo>
                  <a:lnTo>
                    <a:pt x="8247" y="224"/>
                  </a:lnTo>
                  <a:lnTo>
                    <a:pt x="7993" y="374"/>
                  </a:lnTo>
                  <a:lnTo>
                    <a:pt x="7366" y="762"/>
                  </a:lnTo>
                  <a:lnTo>
                    <a:pt x="6619" y="1240"/>
                  </a:lnTo>
                  <a:lnTo>
                    <a:pt x="6096" y="1599"/>
                  </a:lnTo>
                  <a:lnTo>
                    <a:pt x="5707" y="1838"/>
                  </a:lnTo>
                  <a:lnTo>
                    <a:pt x="5080" y="2256"/>
                  </a:lnTo>
                  <a:lnTo>
                    <a:pt x="4841" y="2405"/>
                  </a:lnTo>
                  <a:lnTo>
                    <a:pt x="4258" y="2779"/>
                  </a:lnTo>
                  <a:lnTo>
                    <a:pt x="3392" y="3302"/>
                  </a:lnTo>
                  <a:lnTo>
                    <a:pt x="2988" y="3526"/>
                  </a:lnTo>
                  <a:lnTo>
                    <a:pt x="2600" y="3735"/>
                  </a:lnTo>
                  <a:lnTo>
                    <a:pt x="2241" y="3914"/>
                  </a:lnTo>
                  <a:lnTo>
                    <a:pt x="1898" y="4064"/>
                  </a:lnTo>
                  <a:lnTo>
                    <a:pt x="1599" y="4168"/>
                  </a:lnTo>
                  <a:lnTo>
                    <a:pt x="1345" y="4243"/>
                  </a:lnTo>
                  <a:lnTo>
                    <a:pt x="1046" y="4303"/>
                  </a:lnTo>
                  <a:lnTo>
                    <a:pt x="792" y="4392"/>
                  </a:lnTo>
                  <a:lnTo>
                    <a:pt x="568" y="4497"/>
                  </a:lnTo>
                  <a:lnTo>
                    <a:pt x="404" y="4616"/>
                  </a:lnTo>
                  <a:lnTo>
                    <a:pt x="254" y="4751"/>
                  </a:lnTo>
                  <a:lnTo>
                    <a:pt x="150" y="4900"/>
                  </a:lnTo>
                  <a:lnTo>
                    <a:pt x="75" y="5065"/>
                  </a:lnTo>
                  <a:lnTo>
                    <a:pt x="30" y="5214"/>
                  </a:lnTo>
                  <a:lnTo>
                    <a:pt x="0" y="5378"/>
                  </a:lnTo>
                  <a:lnTo>
                    <a:pt x="0" y="5543"/>
                  </a:lnTo>
                  <a:lnTo>
                    <a:pt x="15" y="5722"/>
                  </a:lnTo>
                  <a:lnTo>
                    <a:pt x="45" y="5871"/>
                  </a:lnTo>
                  <a:lnTo>
                    <a:pt x="75" y="6036"/>
                  </a:lnTo>
                  <a:lnTo>
                    <a:pt x="135" y="6185"/>
                  </a:lnTo>
                  <a:lnTo>
                    <a:pt x="240" y="6454"/>
                  </a:lnTo>
                  <a:lnTo>
                    <a:pt x="269" y="6484"/>
                  </a:lnTo>
                  <a:lnTo>
                    <a:pt x="299" y="6514"/>
                  </a:lnTo>
                  <a:lnTo>
                    <a:pt x="449" y="6559"/>
                  </a:lnTo>
                  <a:lnTo>
                    <a:pt x="643" y="6603"/>
                  </a:lnTo>
                  <a:lnTo>
                    <a:pt x="912" y="6633"/>
                  </a:lnTo>
                  <a:lnTo>
                    <a:pt x="1240" y="6663"/>
                  </a:lnTo>
                  <a:lnTo>
                    <a:pt x="1614" y="6693"/>
                  </a:lnTo>
                  <a:lnTo>
                    <a:pt x="2495" y="6723"/>
                  </a:lnTo>
                  <a:lnTo>
                    <a:pt x="3541" y="6738"/>
                  </a:lnTo>
                  <a:lnTo>
                    <a:pt x="4692" y="6723"/>
                  </a:lnTo>
                  <a:lnTo>
                    <a:pt x="5917" y="6708"/>
                  </a:lnTo>
                  <a:lnTo>
                    <a:pt x="7171" y="6678"/>
                  </a:lnTo>
                  <a:lnTo>
                    <a:pt x="9651" y="6588"/>
                  </a:lnTo>
                  <a:lnTo>
                    <a:pt x="11803" y="6514"/>
                  </a:lnTo>
                  <a:lnTo>
                    <a:pt x="13894" y="6409"/>
                  </a:lnTo>
                  <a:lnTo>
                    <a:pt x="13954" y="5767"/>
                  </a:lnTo>
                  <a:lnTo>
                    <a:pt x="13999" y="5094"/>
                  </a:lnTo>
                  <a:lnTo>
                    <a:pt x="14044" y="4273"/>
                  </a:lnTo>
                  <a:lnTo>
                    <a:pt x="14074" y="3406"/>
                  </a:lnTo>
                  <a:lnTo>
                    <a:pt x="14074" y="2973"/>
                  </a:lnTo>
                  <a:lnTo>
                    <a:pt x="14074" y="2555"/>
                  </a:lnTo>
                  <a:lnTo>
                    <a:pt x="14044" y="2151"/>
                  </a:lnTo>
                  <a:lnTo>
                    <a:pt x="14014" y="1793"/>
                  </a:lnTo>
                  <a:lnTo>
                    <a:pt x="13969" y="1479"/>
                  </a:lnTo>
                  <a:lnTo>
                    <a:pt x="13894" y="1225"/>
                  </a:lnTo>
                  <a:lnTo>
                    <a:pt x="13849" y="1121"/>
                  </a:lnTo>
                  <a:lnTo>
                    <a:pt x="13805" y="1031"/>
                  </a:lnTo>
                  <a:lnTo>
                    <a:pt x="13745" y="941"/>
                  </a:lnTo>
                  <a:lnTo>
                    <a:pt x="13670" y="882"/>
                  </a:lnTo>
                  <a:lnTo>
                    <a:pt x="13596" y="822"/>
                  </a:lnTo>
                  <a:lnTo>
                    <a:pt x="13506" y="792"/>
                  </a:lnTo>
                  <a:lnTo>
                    <a:pt x="13416" y="747"/>
                  </a:lnTo>
                  <a:lnTo>
                    <a:pt x="13327" y="732"/>
                  </a:lnTo>
                  <a:lnTo>
                    <a:pt x="13117" y="717"/>
                  </a:lnTo>
                  <a:lnTo>
                    <a:pt x="12893" y="717"/>
                  </a:lnTo>
                  <a:lnTo>
                    <a:pt x="12654" y="762"/>
                  </a:lnTo>
                  <a:lnTo>
                    <a:pt x="12385" y="807"/>
                  </a:lnTo>
                  <a:lnTo>
                    <a:pt x="11848" y="926"/>
                  </a:lnTo>
                  <a:lnTo>
                    <a:pt x="11564" y="1001"/>
                  </a:lnTo>
                  <a:lnTo>
                    <a:pt x="11280" y="1046"/>
                  </a:lnTo>
                  <a:lnTo>
                    <a:pt x="10996" y="1091"/>
                  </a:lnTo>
                  <a:lnTo>
                    <a:pt x="10727" y="1121"/>
                  </a:lnTo>
                  <a:lnTo>
                    <a:pt x="10458" y="1106"/>
                  </a:lnTo>
                  <a:lnTo>
                    <a:pt x="10324" y="1091"/>
                  </a:lnTo>
                  <a:lnTo>
                    <a:pt x="10204" y="1076"/>
                  </a:lnTo>
                  <a:lnTo>
                    <a:pt x="10055" y="896"/>
                  </a:lnTo>
                  <a:lnTo>
                    <a:pt x="9905" y="717"/>
                  </a:lnTo>
                  <a:lnTo>
                    <a:pt x="9711" y="523"/>
                  </a:lnTo>
                  <a:lnTo>
                    <a:pt x="9487" y="329"/>
                  </a:lnTo>
                  <a:lnTo>
                    <a:pt x="9368" y="239"/>
                  </a:lnTo>
                  <a:lnTo>
                    <a:pt x="9248" y="149"/>
                  </a:lnTo>
                  <a:lnTo>
                    <a:pt x="9129" y="90"/>
                  </a:lnTo>
                  <a:lnTo>
                    <a:pt x="8994" y="30"/>
                  </a:lnTo>
                  <a:lnTo>
                    <a:pt x="8875" y="0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706;p34">
              <a:extLst>
                <a:ext uri="{FF2B5EF4-FFF2-40B4-BE49-F238E27FC236}">
                  <a16:creationId xmlns:a16="http://schemas.microsoft.com/office/drawing/2014/main" id="{F2CE739B-DA01-7A25-8856-5DC1DBA4C631}"/>
                </a:ext>
              </a:extLst>
            </p:cNvPr>
            <p:cNvSpPr/>
            <p:nvPr/>
          </p:nvSpPr>
          <p:spPr>
            <a:xfrm>
              <a:off x="6777253" y="4544433"/>
              <a:ext cx="60758" cy="49689"/>
            </a:xfrm>
            <a:custGeom>
              <a:avLst/>
              <a:gdLst/>
              <a:ahLst/>
              <a:cxnLst/>
              <a:rect l="l" t="t" r="r" b="b"/>
              <a:pathLst>
                <a:path w="2212" h="1809" extrusionOk="0">
                  <a:moveTo>
                    <a:pt x="628" y="1"/>
                  </a:moveTo>
                  <a:lnTo>
                    <a:pt x="389" y="45"/>
                  </a:lnTo>
                  <a:lnTo>
                    <a:pt x="285" y="75"/>
                  </a:lnTo>
                  <a:lnTo>
                    <a:pt x="180" y="105"/>
                  </a:lnTo>
                  <a:lnTo>
                    <a:pt x="106" y="165"/>
                  </a:lnTo>
                  <a:lnTo>
                    <a:pt x="46" y="225"/>
                  </a:lnTo>
                  <a:lnTo>
                    <a:pt x="16" y="314"/>
                  </a:lnTo>
                  <a:lnTo>
                    <a:pt x="1" y="419"/>
                  </a:lnTo>
                  <a:lnTo>
                    <a:pt x="165" y="404"/>
                  </a:lnTo>
                  <a:lnTo>
                    <a:pt x="345" y="434"/>
                  </a:lnTo>
                  <a:lnTo>
                    <a:pt x="524" y="479"/>
                  </a:lnTo>
                  <a:lnTo>
                    <a:pt x="628" y="509"/>
                  </a:lnTo>
                  <a:lnTo>
                    <a:pt x="733" y="568"/>
                  </a:lnTo>
                  <a:lnTo>
                    <a:pt x="838" y="628"/>
                  </a:lnTo>
                  <a:lnTo>
                    <a:pt x="942" y="703"/>
                  </a:lnTo>
                  <a:lnTo>
                    <a:pt x="1136" y="867"/>
                  </a:lnTo>
                  <a:lnTo>
                    <a:pt x="1316" y="1046"/>
                  </a:lnTo>
                  <a:lnTo>
                    <a:pt x="1465" y="1226"/>
                  </a:lnTo>
                  <a:lnTo>
                    <a:pt x="1585" y="1405"/>
                  </a:lnTo>
                  <a:lnTo>
                    <a:pt x="1674" y="1554"/>
                  </a:lnTo>
                  <a:lnTo>
                    <a:pt x="1764" y="1689"/>
                  </a:lnTo>
                  <a:lnTo>
                    <a:pt x="1794" y="1719"/>
                  </a:lnTo>
                  <a:lnTo>
                    <a:pt x="1824" y="1764"/>
                  </a:lnTo>
                  <a:lnTo>
                    <a:pt x="1898" y="1793"/>
                  </a:lnTo>
                  <a:lnTo>
                    <a:pt x="1943" y="1808"/>
                  </a:lnTo>
                  <a:lnTo>
                    <a:pt x="2003" y="1808"/>
                  </a:lnTo>
                  <a:lnTo>
                    <a:pt x="2048" y="1793"/>
                  </a:lnTo>
                  <a:lnTo>
                    <a:pt x="2092" y="1778"/>
                  </a:lnTo>
                  <a:lnTo>
                    <a:pt x="2122" y="1749"/>
                  </a:lnTo>
                  <a:lnTo>
                    <a:pt x="2167" y="1719"/>
                  </a:lnTo>
                  <a:lnTo>
                    <a:pt x="2182" y="1674"/>
                  </a:lnTo>
                  <a:lnTo>
                    <a:pt x="2197" y="1644"/>
                  </a:lnTo>
                  <a:lnTo>
                    <a:pt x="2212" y="1599"/>
                  </a:lnTo>
                  <a:lnTo>
                    <a:pt x="2212" y="1539"/>
                  </a:lnTo>
                  <a:lnTo>
                    <a:pt x="2197" y="1495"/>
                  </a:lnTo>
                  <a:lnTo>
                    <a:pt x="2182" y="1450"/>
                  </a:lnTo>
                  <a:lnTo>
                    <a:pt x="2078" y="1285"/>
                  </a:lnTo>
                  <a:lnTo>
                    <a:pt x="1973" y="1121"/>
                  </a:lnTo>
                  <a:lnTo>
                    <a:pt x="1824" y="912"/>
                  </a:lnTo>
                  <a:lnTo>
                    <a:pt x="1644" y="703"/>
                  </a:lnTo>
                  <a:lnTo>
                    <a:pt x="1435" y="494"/>
                  </a:lnTo>
                  <a:lnTo>
                    <a:pt x="1331" y="389"/>
                  </a:lnTo>
                  <a:lnTo>
                    <a:pt x="1211" y="299"/>
                  </a:lnTo>
                  <a:lnTo>
                    <a:pt x="1077" y="210"/>
                  </a:lnTo>
                  <a:lnTo>
                    <a:pt x="957" y="135"/>
                  </a:lnTo>
                  <a:lnTo>
                    <a:pt x="793" y="6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707;p34">
              <a:extLst>
                <a:ext uri="{FF2B5EF4-FFF2-40B4-BE49-F238E27FC236}">
                  <a16:creationId xmlns:a16="http://schemas.microsoft.com/office/drawing/2014/main" id="{5403F267-6D49-B2FF-68E6-B4F7F3591AB4}"/>
                </a:ext>
              </a:extLst>
            </p:cNvPr>
            <p:cNvSpPr/>
            <p:nvPr/>
          </p:nvSpPr>
          <p:spPr>
            <a:xfrm>
              <a:off x="6805159" y="4528036"/>
              <a:ext cx="52573" cy="48013"/>
            </a:xfrm>
            <a:custGeom>
              <a:avLst/>
              <a:gdLst/>
              <a:ahLst/>
              <a:cxnLst/>
              <a:rect l="l" t="t" r="r" b="b"/>
              <a:pathLst>
                <a:path w="1914" h="1748" extrusionOk="0">
                  <a:moveTo>
                    <a:pt x="524" y="0"/>
                  </a:moveTo>
                  <a:lnTo>
                    <a:pt x="359" y="15"/>
                  </a:lnTo>
                  <a:lnTo>
                    <a:pt x="270" y="30"/>
                  </a:lnTo>
                  <a:lnTo>
                    <a:pt x="195" y="60"/>
                  </a:lnTo>
                  <a:lnTo>
                    <a:pt x="135" y="105"/>
                  </a:lnTo>
                  <a:lnTo>
                    <a:pt x="76" y="164"/>
                  </a:lnTo>
                  <a:lnTo>
                    <a:pt x="31" y="239"/>
                  </a:lnTo>
                  <a:lnTo>
                    <a:pt x="1" y="359"/>
                  </a:lnTo>
                  <a:lnTo>
                    <a:pt x="105" y="374"/>
                  </a:lnTo>
                  <a:lnTo>
                    <a:pt x="210" y="403"/>
                  </a:lnTo>
                  <a:lnTo>
                    <a:pt x="330" y="433"/>
                  </a:lnTo>
                  <a:lnTo>
                    <a:pt x="434" y="493"/>
                  </a:lnTo>
                  <a:lnTo>
                    <a:pt x="554" y="553"/>
                  </a:lnTo>
                  <a:lnTo>
                    <a:pt x="643" y="628"/>
                  </a:lnTo>
                  <a:lnTo>
                    <a:pt x="837" y="792"/>
                  </a:lnTo>
                  <a:lnTo>
                    <a:pt x="1017" y="986"/>
                  </a:lnTo>
                  <a:lnTo>
                    <a:pt x="1166" y="1165"/>
                  </a:lnTo>
                  <a:lnTo>
                    <a:pt x="1301" y="1345"/>
                  </a:lnTo>
                  <a:lnTo>
                    <a:pt x="1390" y="1479"/>
                  </a:lnTo>
                  <a:lnTo>
                    <a:pt x="1465" y="1614"/>
                  </a:lnTo>
                  <a:lnTo>
                    <a:pt x="1495" y="1658"/>
                  </a:lnTo>
                  <a:lnTo>
                    <a:pt x="1525" y="1688"/>
                  </a:lnTo>
                  <a:lnTo>
                    <a:pt x="1614" y="1733"/>
                  </a:lnTo>
                  <a:lnTo>
                    <a:pt x="1659" y="1748"/>
                  </a:lnTo>
                  <a:lnTo>
                    <a:pt x="1704" y="1748"/>
                  </a:lnTo>
                  <a:lnTo>
                    <a:pt x="1749" y="1733"/>
                  </a:lnTo>
                  <a:lnTo>
                    <a:pt x="1794" y="1718"/>
                  </a:lnTo>
                  <a:lnTo>
                    <a:pt x="1838" y="1688"/>
                  </a:lnTo>
                  <a:lnTo>
                    <a:pt x="1868" y="1658"/>
                  </a:lnTo>
                  <a:lnTo>
                    <a:pt x="1898" y="1614"/>
                  </a:lnTo>
                  <a:lnTo>
                    <a:pt x="1913" y="1569"/>
                  </a:lnTo>
                  <a:lnTo>
                    <a:pt x="1913" y="1524"/>
                  </a:lnTo>
                  <a:lnTo>
                    <a:pt x="1913" y="1479"/>
                  </a:lnTo>
                  <a:lnTo>
                    <a:pt x="1913" y="1434"/>
                  </a:lnTo>
                  <a:lnTo>
                    <a:pt x="1898" y="1389"/>
                  </a:lnTo>
                  <a:lnTo>
                    <a:pt x="1794" y="1210"/>
                  </a:lnTo>
                  <a:lnTo>
                    <a:pt x="1674" y="1046"/>
                  </a:lnTo>
                  <a:lnTo>
                    <a:pt x="1525" y="852"/>
                  </a:lnTo>
                  <a:lnTo>
                    <a:pt x="1360" y="642"/>
                  </a:lnTo>
                  <a:lnTo>
                    <a:pt x="1151" y="418"/>
                  </a:lnTo>
                  <a:lnTo>
                    <a:pt x="1032" y="329"/>
                  </a:lnTo>
                  <a:lnTo>
                    <a:pt x="912" y="224"/>
                  </a:lnTo>
                  <a:lnTo>
                    <a:pt x="793" y="149"/>
                  </a:lnTo>
                  <a:lnTo>
                    <a:pt x="658" y="75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708;p34">
              <a:extLst>
                <a:ext uri="{FF2B5EF4-FFF2-40B4-BE49-F238E27FC236}">
                  <a16:creationId xmlns:a16="http://schemas.microsoft.com/office/drawing/2014/main" id="{09A8D77A-A81B-C5EF-99EE-0CE742F5ACB0}"/>
                </a:ext>
              </a:extLst>
            </p:cNvPr>
            <p:cNvSpPr/>
            <p:nvPr/>
          </p:nvSpPr>
          <p:spPr>
            <a:xfrm>
              <a:off x="6754702" y="4560034"/>
              <a:ext cx="56638" cy="48865"/>
            </a:xfrm>
            <a:custGeom>
              <a:avLst/>
              <a:gdLst/>
              <a:ahLst/>
              <a:cxnLst/>
              <a:rect l="l" t="t" r="r" b="b"/>
              <a:pathLst>
                <a:path w="2062" h="1779" extrusionOk="0">
                  <a:moveTo>
                    <a:pt x="329" y="0"/>
                  </a:moveTo>
                  <a:lnTo>
                    <a:pt x="224" y="30"/>
                  </a:lnTo>
                  <a:lnTo>
                    <a:pt x="135" y="60"/>
                  </a:lnTo>
                  <a:lnTo>
                    <a:pt x="75" y="12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0" y="374"/>
                  </a:lnTo>
                  <a:lnTo>
                    <a:pt x="135" y="389"/>
                  </a:lnTo>
                  <a:lnTo>
                    <a:pt x="269" y="404"/>
                  </a:lnTo>
                  <a:lnTo>
                    <a:pt x="419" y="463"/>
                  </a:lnTo>
                  <a:lnTo>
                    <a:pt x="583" y="523"/>
                  </a:lnTo>
                  <a:lnTo>
                    <a:pt x="687" y="583"/>
                  </a:lnTo>
                  <a:lnTo>
                    <a:pt x="792" y="658"/>
                  </a:lnTo>
                  <a:lnTo>
                    <a:pt x="986" y="822"/>
                  </a:lnTo>
                  <a:lnTo>
                    <a:pt x="1151" y="1016"/>
                  </a:lnTo>
                  <a:lnTo>
                    <a:pt x="1300" y="1196"/>
                  </a:lnTo>
                  <a:lnTo>
                    <a:pt x="1434" y="1375"/>
                  </a:lnTo>
                  <a:lnTo>
                    <a:pt x="1524" y="1509"/>
                  </a:lnTo>
                  <a:lnTo>
                    <a:pt x="1614" y="1659"/>
                  </a:lnTo>
                  <a:lnTo>
                    <a:pt x="1629" y="1689"/>
                  </a:lnTo>
                  <a:lnTo>
                    <a:pt x="1674" y="1718"/>
                  </a:lnTo>
                  <a:lnTo>
                    <a:pt x="1748" y="1763"/>
                  </a:lnTo>
                  <a:lnTo>
                    <a:pt x="1793" y="1778"/>
                  </a:lnTo>
                  <a:lnTo>
                    <a:pt x="1838" y="1778"/>
                  </a:lnTo>
                  <a:lnTo>
                    <a:pt x="1883" y="1763"/>
                  </a:lnTo>
                  <a:lnTo>
                    <a:pt x="1927" y="1748"/>
                  </a:lnTo>
                  <a:lnTo>
                    <a:pt x="1972" y="1718"/>
                  </a:lnTo>
                  <a:lnTo>
                    <a:pt x="2002" y="1689"/>
                  </a:lnTo>
                  <a:lnTo>
                    <a:pt x="2047" y="1599"/>
                  </a:lnTo>
                  <a:lnTo>
                    <a:pt x="2062" y="1554"/>
                  </a:lnTo>
                  <a:lnTo>
                    <a:pt x="2062" y="1509"/>
                  </a:lnTo>
                  <a:lnTo>
                    <a:pt x="2047" y="1464"/>
                  </a:lnTo>
                  <a:lnTo>
                    <a:pt x="2032" y="1420"/>
                  </a:lnTo>
                  <a:lnTo>
                    <a:pt x="1927" y="1255"/>
                  </a:lnTo>
                  <a:lnTo>
                    <a:pt x="1808" y="1076"/>
                  </a:lnTo>
                  <a:lnTo>
                    <a:pt x="1674" y="882"/>
                  </a:lnTo>
                  <a:lnTo>
                    <a:pt x="1494" y="673"/>
                  </a:lnTo>
                  <a:lnTo>
                    <a:pt x="1285" y="463"/>
                  </a:lnTo>
                  <a:lnTo>
                    <a:pt x="1166" y="359"/>
                  </a:lnTo>
                  <a:lnTo>
                    <a:pt x="1046" y="269"/>
                  </a:lnTo>
                  <a:lnTo>
                    <a:pt x="927" y="180"/>
                  </a:lnTo>
                  <a:lnTo>
                    <a:pt x="807" y="10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709;p34">
              <a:extLst>
                <a:ext uri="{FF2B5EF4-FFF2-40B4-BE49-F238E27FC236}">
                  <a16:creationId xmlns:a16="http://schemas.microsoft.com/office/drawing/2014/main" id="{4F03E24B-62B2-E34F-E0B7-29BA002A5E73}"/>
                </a:ext>
              </a:extLst>
            </p:cNvPr>
            <p:cNvSpPr/>
            <p:nvPr/>
          </p:nvSpPr>
          <p:spPr>
            <a:xfrm>
              <a:off x="6818288" y="2926898"/>
              <a:ext cx="463734" cy="1521178"/>
            </a:xfrm>
            <a:custGeom>
              <a:avLst/>
              <a:gdLst/>
              <a:ahLst/>
              <a:cxnLst/>
              <a:rect l="l" t="t" r="r" b="b"/>
              <a:pathLst>
                <a:path w="16883" h="55381" extrusionOk="0">
                  <a:moveTo>
                    <a:pt x="11878" y="0"/>
                  </a:moveTo>
                  <a:lnTo>
                    <a:pt x="10205" y="329"/>
                  </a:lnTo>
                  <a:lnTo>
                    <a:pt x="10190" y="329"/>
                  </a:lnTo>
                  <a:lnTo>
                    <a:pt x="9682" y="448"/>
                  </a:lnTo>
                  <a:lnTo>
                    <a:pt x="9592" y="478"/>
                  </a:lnTo>
                  <a:lnTo>
                    <a:pt x="1" y="1569"/>
                  </a:lnTo>
                  <a:lnTo>
                    <a:pt x="2048" y="30133"/>
                  </a:lnTo>
                  <a:lnTo>
                    <a:pt x="12729" y="55381"/>
                  </a:lnTo>
                  <a:lnTo>
                    <a:pt x="16883" y="55187"/>
                  </a:lnTo>
                  <a:lnTo>
                    <a:pt x="16524" y="53035"/>
                  </a:lnTo>
                  <a:lnTo>
                    <a:pt x="16121" y="50720"/>
                  </a:lnTo>
                  <a:lnTo>
                    <a:pt x="15628" y="47911"/>
                  </a:lnTo>
                  <a:lnTo>
                    <a:pt x="15060" y="44878"/>
                  </a:lnTo>
                  <a:lnTo>
                    <a:pt x="14761" y="43340"/>
                  </a:lnTo>
                  <a:lnTo>
                    <a:pt x="14462" y="41846"/>
                  </a:lnTo>
                  <a:lnTo>
                    <a:pt x="14149" y="40411"/>
                  </a:lnTo>
                  <a:lnTo>
                    <a:pt x="13850" y="39082"/>
                  </a:lnTo>
                  <a:lnTo>
                    <a:pt x="13566" y="37872"/>
                  </a:lnTo>
                  <a:lnTo>
                    <a:pt x="13297" y="36841"/>
                  </a:lnTo>
                  <a:lnTo>
                    <a:pt x="13013" y="35900"/>
                  </a:lnTo>
                  <a:lnTo>
                    <a:pt x="12744" y="34973"/>
                  </a:lnTo>
                  <a:lnTo>
                    <a:pt x="12461" y="34092"/>
                  </a:lnTo>
                  <a:lnTo>
                    <a:pt x="12192" y="33226"/>
                  </a:lnTo>
                  <a:lnTo>
                    <a:pt x="11639" y="31642"/>
                  </a:lnTo>
                  <a:lnTo>
                    <a:pt x="11146" y="30253"/>
                  </a:lnTo>
                  <a:lnTo>
                    <a:pt x="10713" y="29102"/>
                  </a:lnTo>
                  <a:lnTo>
                    <a:pt x="10384" y="28236"/>
                  </a:lnTo>
                  <a:lnTo>
                    <a:pt x="10070" y="27489"/>
                  </a:lnTo>
                  <a:lnTo>
                    <a:pt x="10249" y="24023"/>
                  </a:lnTo>
                  <a:lnTo>
                    <a:pt x="10459" y="20333"/>
                  </a:lnTo>
                  <a:lnTo>
                    <a:pt x="10713" y="15940"/>
                  </a:lnTo>
                  <a:lnTo>
                    <a:pt x="10996" y="11264"/>
                  </a:lnTo>
                  <a:lnTo>
                    <a:pt x="11295" y="6753"/>
                  </a:lnTo>
                  <a:lnTo>
                    <a:pt x="11445" y="4706"/>
                  </a:lnTo>
                  <a:lnTo>
                    <a:pt x="11594" y="2853"/>
                  </a:lnTo>
                  <a:lnTo>
                    <a:pt x="11729" y="1270"/>
                  </a:lnTo>
                  <a:lnTo>
                    <a:pt x="118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710;p34">
              <a:extLst>
                <a:ext uri="{FF2B5EF4-FFF2-40B4-BE49-F238E27FC236}">
                  <a16:creationId xmlns:a16="http://schemas.microsoft.com/office/drawing/2014/main" id="{F822D2F1-B8A4-22CB-4688-E3520F1CDD8A}"/>
                </a:ext>
              </a:extLst>
            </p:cNvPr>
            <p:cNvSpPr/>
            <p:nvPr/>
          </p:nvSpPr>
          <p:spPr>
            <a:xfrm>
              <a:off x="7167911" y="4420092"/>
              <a:ext cx="131350" cy="137090"/>
            </a:xfrm>
            <a:custGeom>
              <a:avLst/>
              <a:gdLst/>
              <a:ahLst/>
              <a:cxnLst/>
              <a:rect l="l" t="t" r="r" b="b"/>
              <a:pathLst>
                <a:path w="4782" h="4991" extrusionOk="0">
                  <a:moveTo>
                    <a:pt x="0" y="1"/>
                  </a:moveTo>
                  <a:lnTo>
                    <a:pt x="1196" y="4886"/>
                  </a:lnTo>
                  <a:lnTo>
                    <a:pt x="1599" y="4946"/>
                  </a:lnTo>
                  <a:lnTo>
                    <a:pt x="1972" y="4976"/>
                  </a:lnTo>
                  <a:lnTo>
                    <a:pt x="2331" y="4991"/>
                  </a:lnTo>
                  <a:lnTo>
                    <a:pt x="2675" y="4976"/>
                  </a:lnTo>
                  <a:lnTo>
                    <a:pt x="2988" y="4961"/>
                  </a:lnTo>
                  <a:lnTo>
                    <a:pt x="3272" y="4916"/>
                  </a:lnTo>
                  <a:lnTo>
                    <a:pt x="3556" y="4871"/>
                  </a:lnTo>
                  <a:lnTo>
                    <a:pt x="3795" y="4811"/>
                  </a:lnTo>
                  <a:lnTo>
                    <a:pt x="4019" y="4752"/>
                  </a:lnTo>
                  <a:lnTo>
                    <a:pt x="4213" y="4692"/>
                  </a:lnTo>
                  <a:lnTo>
                    <a:pt x="4512" y="4572"/>
                  </a:lnTo>
                  <a:lnTo>
                    <a:pt x="4706" y="4483"/>
                  </a:lnTo>
                  <a:lnTo>
                    <a:pt x="4781" y="4453"/>
                  </a:lnTo>
                  <a:lnTo>
                    <a:pt x="3571" y="2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711;p34">
              <a:extLst>
                <a:ext uri="{FF2B5EF4-FFF2-40B4-BE49-F238E27FC236}">
                  <a16:creationId xmlns:a16="http://schemas.microsoft.com/office/drawing/2014/main" id="{8993C713-545A-F8C0-AFE6-314EC284364A}"/>
                </a:ext>
              </a:extLst>
            </p:cNvPr>
            <p:cNvSpPr/>
            <p:nvPr/>
          </p:nvSpPr>
          <p:spPr>
            <a:xfrm>
              <a:off x="7133440" y="4405342"/>
              <a:ext cx="183455" cy="74712"/>
            </a:xfrm>
            <a:custGeom>
              <a:avLst/>
              <a:gdLst/>
              <a:ahLst/>
              <a:cxnLst/>
              <a:rect l="l" t="t" r="r" b="b"/>
              <a:pathLst>
                <a:path w="6679" h="2720" extrusionOk="0">
                  <a:moveTo>
                    <a:pt x="6380" y="0"/>
                  </a:moveTo>
                  <a:lnTo>
                    <a:pt x="105" y="374"/>
                  </a:lnTo>
                  <a:lnTo>
                    <a:pt x="45" y="732"/>
                  </a:lnTo>
                  <a:lnTo>
                    <a:pt x="15" y="1076"/>
                  </a:lnTo>
                  <a:lnTo>
                    <a:pt x="1" y="1240"/>
                  </a:lnTo>
                  <a:lnTo>
                    <a:pt x="15" y="1404"/>
                  </a:lnTo>
                  <a:lnTo>
                    <a:pt x="30" y="1554"/>
                  </a:lnTo>
                  <a:lnTo>
                    <a:pt x="45" y="1703"/>
                  </a:lnTo>
                  <a:lnTo>
                    <a:pt x="90" y="1838"/>
                  </a:lnTo>
                  <a:lnTo>
                    <a:pt x="135" y="1972"/>
                  </a:lnTo>
                  <a:lnTo>
                    <a:pt x="195" y="2107"/>
                  </a:lnTo>
                  <a:lnTo>
                    <a:pt x="269" y="2241"/>
                  </a:lnTo>
                  <a:lnTo>
                    <a:pt x="359" y="2376"/>
                  </a:lnTo>
                  <a:lnTo>
                    <a:pt x="464" y="2495"/>
                  </a:lnTo>
                  <a:lnTo>
                    <a:pt x="583" y="2615"/>
                  </a:lnTo>
                  <a:lnTo>
                    <a:pt x="718" y="2719"/>
                  </a:lnTo>
                  <a:lnTo>
                    <a:pt x="6589" y="2390"/>
                  </a:lnTo>
                  <a:lnTo>
                    <a:pt x="6634" y="2077"/>
                  </a:lnTo>
                  <a:lnTo>
                    <a:pt x="6679" y="1778"/>
                  </a:lnTo>
                  <a:lnTo>
                    <a:pt x="6679" y="1464"/>
                  </a:lnTo>
                  <a:lnTo>
                    <a:pt x="6664" y="1165"/>
                  </a:lnTo>
                  <a:lnTo>
                    <a:pt x="6634" y="867"/>
                  </a:lnTo>
                  <a:lnTo>
                    <a:pt x="6574" y="583"/>
                  </a:lnTo>
                  <a:lnTo>
                    <a:pt x="6484" y="284"/>
                  </a:lnTo>
                  <a:lnTo>
                    <a:pt x="6380" y="0"/>
                  </a:lnTo>
                  <a:close/>
                </a:path>
              </a:pathLst>
            </a:custGeom>
            <a:solidFill>
              <a:srgbClr val="6818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12;p34">
              <a:extLst>
                <a:ext uri="{FF2B5EF4-FFF2-40B4-BE49-F238E27FC236}">
                  <a16:creationId xmlns:a16="http://schemas.microsoft.com/office/drawing/2014/main" id="{DC902679-7290-FAE1-13D9-A5B356D6FB08}"/>
                </a:ext>
              </a:extLst>
            </p:cNvPr>
            <p:cNvSpPr/>
            <p:nvPr/>
          </p:nvSpPr>
          <p:spPr>
            <a:xfrm>
              <a:off x="6933181" y="4493977"/>
              <a:ext cx="386605" cy="185076"/>
            </a:xfrm>
            <a:custGeom>
              <a:avLst/>
              <a:gdLst/>
              <a:ahLst/>
              <a:cxnLst/>
              <a:rect l="l" t="t" r="r" b="b"/>
              <a:pathLst>
                <a:path w="14075" h="6738" extrusionOk="0">
                  <a:moveTo>
                    <a:pt x="8756" y="0"/>
                  </a:moveTo>
                  <a:lnTo>
                    <a:pt x="8636" y="30"/>
                  </a:lnTo>
                  <a:lnTo>
                    <a:pt x="8472" y="105"/>
                  </a:lnTo>
                  <a:lnTo>
                    <a:pt x="8248" y="224"/>
                  </a:lnTo>
                  <a:lnTo>
                    <a:pt x="7994" y="374"/>
                  </a:lnTo>
                  <a:lnTo>
                    <a:pt x="7366" y="762"/>
                  </a:lnTo>
                  <a:lnTo>
                    <a:pt x="6619" y="1240"/>
                  </a:lnTo>
                  <a:lnTo>
                    <a:pt x="6096" y="1599"/>
                  </a:lnTo>
                  <a:lnTo>
                    <a:pt x="5723" y="1838"/>
                  </a:lnTo>
                  <a:lnTo>
                    <a:pt x="5080" y="2256"/>
                  </a:lnTo>
                  <a:lnTo>
                    <a:pt x="4841" y="2405"/>
                  </a:lnTo>
                  <a:lnTo>
                    <a:pt x="4259" y="2779"/>
                  </a:lnTo>
                  <a:lnTo>
                    <a:pt x="3407" y="3302"/>
                  </a:lnTo>
                  <a:lnTo>
                    <a:pt x="2989" y="3526"/>
                  </a:lnTo>
                  <a:lnTo>
                    <a:pt x="2600" y="3735"/>
                  </a:lnTo>
                  <a:lnTo>
                    <a:pt x="2242" y="3914"/>
                  </a:lnTo>
                  <a:lnTo>
                    <a:pt x="1898" y="4064"/>
                  </a:lnTo>
                  <a:lnTo>
                    <a:pt x="1600" y="4168"/>
                  </a:lnTo>
                  <a:lnTo>
                    <a:pt x="1346" y="4243"/>
                  </a:lnTo>
                  <a:lnTo>
                    <a:pt x="1047" y="4303"/>
                  </a:lnTo>
                  <a:lnTo>
                    <a:pt x="793" y="4392"/>
                  </a:lnTo>
                  <a:lnTo>
                    <a:pt x="584" y="4497"/>
                  </a:lnTo>
                  <a:lnTo>
                    <a:pt x="404" y="4616"/>
                  </a:lnTo>
                  <a:lnTo>
                    <a:pt x="270" y="4751"/>
                  </a:lnTo>
                  <a:lnTo>
                    <a:pt x="165" y="4900"/>
                  </a:lnTo>
                  <a:lnTo>
                    <a:pt x="91" y="5065"/>
                  </a:lnTo>
                  <a:lnTo>
                    <a:pt x="31" y="5214"/>
                  </a:lnTo>
                  <a:lnTo>
                    <a:pt x="16" y="5378"/>
                  </a:lnTo>
                  <a:lnTo>
                    <a:pt x="1" y="5543"/>
                  </a:lnTo>
                  <a:lnTo>
                    <a:pt x="16" y="5722"/>
                  </a:lnTo>
                  <a:lnTo>
                    <a:pt x="46" y="5871"/>
                  </a:lnTo>
                  <a:lnTo>
                    <a:pt x="91" y="6036"/>
                  </a:lnTo>
                  <a:lnTo>
                    <a:pt x="135" y="6185"/>
                  </a:lnTo>
                  <a:lnTo>
                    <a:pt x="240" y="6454"/>
                  </a:lnTo>
                  <a:lnTo>
                    <a:pt x="270" y="6484"/>
                  </a:lnTo>
                  <a:lnTo>
                    <a:pt x="315" y="6514"/>
                  </a:lnTo>
                  <a:lnTo>
                    <a:pt x="449" y="6559"/>
                  </a:lnTo>
                  <a:lnTo>
                    <a:pt x="658" y="6603"/>
                  </a:lnTo>
                  <a:lnTo>
                    <a:pt x="912" y="6633"/>
                  </a:lnTo>
                  <a:lnTo>
                    <a:pt x="1241" y="6663"/>
                  </a:lnTo>
                  <a:lnTo>
                    <a:pt x="1614" y="6693"/>
                  </a:lnTo>
                  <a:lnTo>
                    <a:pt x="2511" y="6723"/>
                  </a:lnTo>
                  <a:lnTo>
                    <a:pt x="3542" y="6738"/>
                  </a:lnTo>
                  <a:lnTo>
                    <a:pt x="4692" y="6723"/>
                  </a:lnTo>
                  <a:lnTo>
                    <a:pt x="5917" y="6708"/>
                  </a:lnTo>
                  <a:lnTo>
                    <a:pt x="7187" y="6678"/>
                  </a:lnTo>
                  <a:lnTo>
                    <a:pt x="9652" y="6588"/>
                  </a:lnTo>
                  <a:lnTo>
                    <a:pt x="11803" y="6514"/>
                  </a:lnTo>
                  <a:lnTo>
                    <a:pt x="13895" y="6409"/>
                  </a:lnTo>
                  <a:lnTo>
                    <a:pt x="13955" y="5767"/>
                  </a:lnTo>
                  <a:lnTo>
                    <a:pt x="13999" y="5094"/>
                  </a:lnTo>
                  <a:lnTo>
                    <a:pt x="14044" y="4273"/>
                  </a:lnTo>
                  <a:lnTo>
                    <a:pt x="14074" y="3406"/>
                  </a:lnTo>
                  <a:lnTo>
                    <a:pt x="14074" y="2973"/>
                  </a:lnTo>
                  <a:lnTo>
                    <a:pt x="14074" y="2555"/>
                  </a:lnTo>
                  <a:lnTo>
                    <a:pt x="14059" y="2151"/>
                  </a:lnTo>
                  <a:lnTo>
                    <a:pt x="14014" y="1793"/>
                  </a:lnTo>
                  <a:lnTo>
                    <a:pt x="13970" y="1479"/>
                  </a:lnTo>
                  <a:lnTo>
                    <a:pt x="13895" y="1225"/>
                  </a:lnTo>
                  <a:lnTo>
                    <a:pt x="13850" y="1121"/>
                  </a:lnTo>
                  <a:lnTo>
                    <a:pt x="13805" y="1031"/>
                  </a:lnTo>
                  <a:lnTo>
                    <a:pt x="13745" y="941"/>
                  </a:lnTo>
                  <a:lnTo>
                    <a:pt x="13671" y="882"/>
                  </a:lnTo>
                  <a:lnTo>
                    <a:pt x="13596" y="822"/>
                  </a:lnTo>
                  <a:lnTo>
                    <a:pt x="13521" y="792"/>
                  </a:lnTo>
                  <a:lnTo>
                    <a:pt x="13432" y="747"/>
                  </a:lnTo>
                  <a:lnTo>
                    <a:pt x="13327" y="732"/>
                  </a:lnTo>
                  <a:lnTo>
                    <a:pt x="13118" y="717"/>
                  </a:lnTo>
                  <a:lnTo>
                    <a:pt x="12894" y="717"/>
                  </a:lnTo>
                  <a:lnTo>
                    <a:pt x="12655" y="762"/>
                  </a:lnTo>
                  <a:lnTo>
                    <a:pt x="12386" y="807"/>
                  </a:lnTo>
                  <a:lnTo>
                    <a:pt x="11848" y="926"/>
                  </a:lnTo>
                  <a:lnTo>
                    <a:pt x="11564" y="1001"/>
                  </a:lnTo>
                  <a:lnTo>
                    <a:pt x="11280" y="1046"/>
                  </a:lnTo>
                  <a:lnTo>
                    <a:pt x="10997" y="1091"/>
                  </a:lnTo>
                  <a:lnTo>
                    <a:pt x="10728" y="1121"/>
                  </a:lnTo>
                  <a:lnTo>
                    <a:pt x="10459" y="1106"/>
                  </a:lnTo>
                  <a:lnTo>
                    <a:pt x="10324" y="1091"/>
                  </a:lnTo>
                  <a:lnTo>
                    <a:pt x="10205" y="1076"/>
                  </a:lnTo>
                  <a:lnTo>
                    <a:pt x="10070" y="896"/>
                  </a:lnTo>
                  <a:lnTo>
                    <a:pt x="9921" y="717"/>
                  </a:lnTo>
                  <a:lnTo>
                    <a:pt x="9727" y="523"/>
                  </a:lnTo>
                  <a:lnTo>
                    <a:pt x="9503" y="329"/>
                  </a:lnTo>
                  <a:lnTo>
                    <a:pt x="9383" y="239"/>
                  </a:lnTo>
                  <a:lnTo>
                    <a:pt x="9249" y="149"/>
                  </a:lnTo>
                  <a:lnTo>
                    <a:pt x="9129" y="90"/>
                  </a:lnTo>
                  <a:lnTo>
                    <a:pt x="8995" y="30"/>
                  </a:lnTo>
                  <a:lnTo>
                    <a:pt x="88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13;p34">
              <a:extLst>
                <a:ext uri="{FF2B5EF4-FFF2-40B4-BE49-F238E27FC236}">
                  <a16:creationId xmlns:a16="http://schemas.microsoft.com/office/drawing/2014/main" id="{C7908481-F202-501B-6CD5-BF7F28DAEFA5}"/>
                </a:ext>
              </a:extLst>
            </p:cNvPr>
            <p:cNvSpPr/>
            <p:nvPr/>
          </p:nvSpPr>
          <p:spPr>
            <a:xfrm>
              <a:off x="7072711" y="4544433"/>
              <a:ext cx="60758" cy="49689"/>
            </a:xfrm>
            <a:custGeom>
              <a:avLst/>
              <a:gdLst/>
              <a:ahLst/>
              <a:cxnLst/>
              <a:rect l="l" t="t" r="r" b="b"/>
              <a:pathLst>
                <a:path w="2212" h="1809" extrusionOk="0">
                  <a:moveTo>
                    <a:pt x="643" y="1"/>
                  </a:moveTo>
                  <a:lnTo>
                    <a:pt x="389" y="45"/>
                  </a:lnTo>
                  <a:lnTo>
                    <a:pt x="284" y="75"/>
                  </a:lnTo>
                  <a:lnTo>
                    <a:pt x="180" y="105"/>
                  </a:lnTo>
                  <a:lnTo>
                    <a:pt x="105" y="165"/>
                  </a:lnTo>
                  <a:lnTo>
                    <a:pt x="45" y="225"/>
                  </a:lnTo>
                  <a:lnTo>
                    <a:pt x="15" y="314"/>
                  </a:lnTo>
                  <a:lnTo>
                    <a:pt x="0" y="419"/>
                  </a:lnTo>
                  <a:lnTo>
                    <a:pt x="0" y="419"/>
                  </a:lnTo>
                  <a:lnTo>
                    <a:pt x="165" y="404"/>
                  </a:lnTo>
                  <a:lnTo>
                    <a:pt x="344" y="434"/>
                  </a:lnTo>
                  <a:lnTo>
                    <a:pt x="538" y="479"/>
                  </a:lnTo>
                  <a:lnTo>
                    <a:pt x="628" y="509"/>
                  </a:lnTo>
                  <a:lnTo>
                    <a:pt x="733" y="568"/>
                  </a:lnTo>
                  <a:lnTo>
                    <a:pt x="837" y="628"/>
                  </a:lnTo>
                  <a:lnTo>
                    <a:pt x="942" y="703"/>
                  </a:lnTo>
                  <a:lnTo>
                    <a:pt x="1136" y="867"/>
                  </a:lnTo>
                  <a:lnTo>
                    <a:pt x="1315" y="1046"/>
                  </a:lnTo>
                  <a:lnTo>
                    <a:pt x="1465" y="1226"/>
                  </a:lnTo>
                  <a:lnTo>
                    <a:pt x="1584" y="1405"/>
                  </a:lnTo>
                  <a:lnTo>
                    <a:pt x="1689" y="1554"/>
                  </a:lnTo>
                  <a:lnTo>
                    <a:pt x="1763" y="1689"/>
                  </a:lnTo>
                  <a:lnTo>
                    <a:pt x="1793" y="1719"/>
                  </a:lnTo>
                  <a:lnTo>
                    <a:pt x="1823" y="1764"/>
                  </a:lnTo>
                  <a:lnTo>
                    <a:pt x="1898" y="1793"/>
                  </a:lnTo>
                  <a:lnTo>
                    <a:pt x="1958" y="1808"/>
                  </a:lnTo>
                  <a:lnTo>
                    <a:pt x="2002" y="1808"/>
                  </a:lnTo>
                  <a:lnTo>
                    <a:pt x="2047" y="1793"/>
                  </a:lnTo>
                  <a:lnTo>
                    <a:pt x="2092" y="1778"/>
                  </a:lnTo>
                  <a:lnTo>
                    <a:pt x="2137" y="1749"/>
                  </a:lnTo>
                  <a:lnTo>
                    <a:pt x="2167" y="1719"/>
                  </a:lnTo>
                  <a:lnTo>
                    <a:pt x="2197" y="1674"/>
                  </a:lnTo>
                  <a:lnTo>
                    <a:pt x="2212" y="1644"/>
                  </a:lnTo>
                  <a:lnTo>
                    <a:pt x="2212" y="1599"/>
                  </a:lnTo>
                  <a:lnTo>
                    <a:pt x="2212" y="1539"/>
                  </a:lnTo>
                  <a:lnTo>
                    <a:pt x="2212" y="1495"/>
                  </a:lnTo>
                  <a:lnTo>
                    <a:pt x="2182" y="1450"/>
                  </a:lnTo>
                  <a:lnTo>
                    <a:pt x="2077" y="1285"/>
                  </a:lnTo>
                  <a:lnTo>
                    <a:pt x="1972" y="1121"/>
                  </a:lnTo>
                  <a:lnTo>
                    <a:pt x="1823" y="912"/>
                  </a:lnTo>
                  <a:lnTo>
                    <a:pt x="1644" y="703"/>
                  </a:lnTo>
                  <a:lnTo>
                    <a:pt x="1435" y="494"/>
                  </a:lnTo>
                  <a:lnTo>
                    <a:pt x="1330" y="389"/>
                  </a:lnTo>
                  <a:lnTo>
                    <a:pt x="1211" y="299"/>
                  </a:lnTo>
                  <a:lnTo>
                    <a:pt x="1091" y="210"/>
                  </a:lnTo>
                  <a:lnTo>
                    <a:pt x="957" y="135"/>
                  </a:lnTo>
                  <a:lnTo>
                    <a:pt x="792" y="6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14;p34">
              <a:extLst>
                <a:ext uri="{FF2B5EF4-FFF2-40B4-BE49-F238E27FC236}">
                  <a16:creationId xmlns:a16="http://schemas.microsoft.com/office/drawing/2014/main" id="{E04ED663-12B5-6F1B-EA40-A7966FEBEF40}"/>
                </a:ext>
              </a:extLst>
            </p:cNvPr>
            <p:cNvSpPr/>
            <p:nvPr/>
          </p:nvSpPr>
          <p:spPr>
            <a:xfrm>
              <a:off x="7100618" y="4528036"/>
              <a:ext cx="52957" cy="48013"/>
            </a:xfrm>
            <a:custGeom>
              <a:avLst/>
              <a:gdLst/>
              <a:ahLst/>
              <a:cxnLst/>
              <a:rect l="l" t="t" r="r" b="b"/>
              <a:pathLst>
                <a:path w="1928" h="1748" extrusionOk="0">
                  <a:moveTo>
                    <a:pt x="523" y="0"/>
                  </a:moveTo>
                  <a:lnTo>
                    <a:pt x="359" y="15"/>
                  </a:lnTo>
                  <a:lnTo>
                    <a:pt x="284" y="30"/>
                  </a:lnTo>
                  <a:lnTo>
                    <a:pt x="195" y="60"/>
                  </a:lnTo>
                  <a:lnTo>
                    <a:pt x="135" y="105"/>
                  </a:lnTo>
                  <a:lnTo>
                    <a:pt x="75" y="164"/>
                  </a:lnTo>
                  <a:lnTo>
                    <a:pt x="30" y="239"/>
                  </a:lnTo>
                  <a:lnTo>
                    <a:pt x="0" y="359"/>
                  </a:lnTo>
                  <a:lnTo>
                    <a:pt x="105" y="374"/>
                  </a:lnTo>
                  <a:lnTo>
                    <a:pt x="210" y="403"/>
                  </a:lnTo>
                  <a:lnTo>
                    <a:pt x="329" y="433"/>
                  </a:lnTo>
                  <a:lnTo>
                    <a:pt x="449" y="493"/>
                  </a:lnTo>
                  <a:lnTo>
                    <a:pt x="553" y="553"/>
                  </a:lnTo>
                  <a:lnTo>
                    <a:pt x="658" y="628"/>
                  </a:lnTo>
                  <a:lnTo>
                    <a:pt x="852" y="792"/>
                  </a:lnTo>
                  <a:lnTo>
                    <a:pt x="1016" y="986"/>
                  </a:lnTo>
                  <a:lnTo>
                    <a:pt x="1166" y="1165"/>
                  </a:lnTo>
                  <a:lnTo>
                    <a:pt x="1300" y="1345"/>
                  </a:lnTo>
                  <a:lnTo>
                    <a:pt x="1390" y="1479"/>
                  </a:lnTo>
                  <a:lnTo>
                    <a:pt x="1479" y="1614"/>
                  </a:lnTo>
                  <a:lnTo>
                    <a:pt x="1494" y="1658"/>
                  </a:lnTo>
                  <a:lnTo>
                    <a:pt x="1539" y="1688"/>
                  </a:lnTo>
                  <a:lnTo>
                    <a:pt x="1614" y="1733"/>
                  </a:lnTo>
                  <a:lnTo>
                    <a:pt x="1659" y="1748"/>
                  </a:lnTo>
                  <a:lnTo>
                    <a:pt x="1703" y="1748"/>
                  </a:lnTo>
                  <a:lnTo>
                    <a:pt x="1748" y="1733"/>
                  </a:lnTo>
                  <a:lnTo>
                    <a:pt x="1793" y="1718"/>
                  </a:lnTo>
                  <a:lnTo>
                    <a:pt x="1838" y="1688"/>
                  </a:lnTo>
                  <a:lnTo>
                    <a:pt x="1868" y="1658"/>
                  </a:lnTo>
                  <a:lnTo>
                    <a:pt x="1898" y="1614"/>
                  </a:lnTo>
                  <a:lnTo>
                    <a:pt x="1913" y="1569"/>
                  </a:lnTo>
                  <a:lnTo>
                    <a:pt x="1928" y="1524"/>
                  </a:lnTo>
                  <a:lnTo>
                    <a:pt x="1928" y="1479"/>
                  </a:lnTo>
                  <a:lnTo>
                    <a:pt x="1913" y="1434"/>
                  </a:lnTo>
                  <a:lnTo>
                    <a:pt x="1898" y="1389"/>
                  </a:lnTo>
                  <a:lnTo>
                    <a:pt x="1793" y="1210"/>
                  </a:lnTo>
                  <a:lnTo>
                    <a:pt x="1674" y="1046"/>
                  </a:lnTo>
                  <a:lnTo>
                    <a:pt x="1539" y="852"/>
                  </a:lnTo>
                  <a:lnTo>
                    <a:pt x="1360" y="642"/>
                  </a:lnTo>
                  <a:lnTo>
                    <a:pt x="1151" y="418"/>
                  </a:lnTo>
                  <a:lnTo>
                    <a:pt x="1031" y="329"/>
                  </a:lnTo>
                  <a:lnTo>
                    <a:pt x="912" y="224"/>
                  </a:lnTo>
                  <a:lnTo>
                    <a:pt x="792" y="149"/>
                  </a:lnTo>
                  <a:lnTo>
                    <a:pt x="658" y="75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15;p34">
              <a:extLst>
                <a:ext uri="{FF2B5EF4-FFF2-40B4-BE49-F238E27FC236}">
                  <a16:creationId xmlns:a16="http://schemas.microsoft.com/office/drawing/2014/main" id="{2D34B267-4235-43B6-7691-8C4E34D699BA}"/>
                </a:ext>
              </a:extLst>
            </p:cNvPr>
            <p:cNvSpPr/>
            <p:nvPr/>
          </p:nvSpPr>
          <p:spPr>
            <a:xfrm>
              <a:off x="7050134" y="4560034"/>
              <a:ext cx="56665" cy="48865"/>
            </a:xfrm>
            <a:custGeom>
              <a:avLst/>
              <a:gdLst/>
              <a:ahLst/>
              <a:cxnLst/>
              <a:rect l="l" t="t" r="r" b="b"/>
              <a:pathLst>
                <a:path w="2063" h="1779" extrusionOk="0">
                  <a:moveTo>
                    <a:pt x="329" y="0"/>
                  </a:moveTo>
                  <a:lnTo>
                    <a:pt x="225" y="30"/>
                  </a:lnTo>
                  <a:lnTo>
                    <a:pt x="135" y="60"/>
                  </a:lnTo>
                  <a:lnTo>
                    <a:pt x="75" y="120"/>
                  </a:lnTo>
                  <a:lnTo>
                    <a:pt x="31" y="180"/>
                  </a:lnTo>
                  <a:lnTo>
                    <a:pt x="1" y="269"/>
                  </a:lnTo>
                  <a:lnTo>
                    <a:pt x="1" y="374"/>
                  </a:lnTo>
                  <a:lnTo>
                    <a:pt x="135" y="389"/>
                  </a:lnTo>
                  <a:lnTo>
                    <a:pt x="270" y="404"/>
                  </a:lnTo>
                  <a:lnTo>
                    <a:pt x="419" y="463"/>
                  </a:lnTo>
                  <a:lnTo>
                    <a:pt x="583" y="523"/>
                  </a:lnTo>
                  <a:lnTo>
                    <a:pt x="688" y="583"/>
                  </a:lnTo>
                  <a:lnTo>
                    <a:pt x="793" y="658"/>
                  </a:lnTo>
                  <a:lnTo>
                    <a:pt x="987" y="822"/>
                  </a:lnTo>
                  <a:lnTo>
                    <a:pt x="1151" y="1016"/>
                  </a:lnTo>
                  <a:lnTo>
                    <a:pt x="1315" y="1196"/>
                  </a:lnTo>
                  <a:lnTo>
                    <a:pt x="1435" y="1375"/>
                  </a:lnTo>
                  <a:lnTo>
                    <a:pt x="1525" y="1509"/>
                  </a:lnTo>
                  <a:lnTo>
                    <a:pt x="1614" y="1659"/>
                  </a:lnTo>
                  <a:lnTo>
                    <a:pt x="1644" y="1689"/>
                  </a:lnTo>
                  <a:lnTo>
                    <a:pt x="1674" y="1718"/>
                  </a:lnTo>
                  <a:lnTo>
                    <a:pt x="1749" y="1763"/>
                  </a:lnTo>
                  <a:lnTo>
                    <a:pt x="1794" y="1778"/>
                  </a:lnTo>
                  <a:lnTo>
                    <a:pt x="1838" y="1778"/>
                  </a:lnTo>
                  <a:lnTo>
                    <a:pt x="1898" y="1763"/>
                  </a:lnTo>
                  <a:lnTo>
                    <a:pt x="1943" y="1748"/>
                  </a:lnTo>
                  <a:lnTo>
                    <a:pt x="1973" y="1718"/>
                  </a:lnTo>
                  <a:lnTo>
                    <a:pt x="2018" y="1689"/>
                  </a:lnTo>
                  <a:lnTo>
                    <a:pt x="2048" y="1599"/>
                  </a:lnTo>
                  <a:lnTo>
                    <a:pt x="2062" y="1554"/>
                  </a:lnTo>
                  <a:lnTo>
                    <a:pt x="2062" y="1509"/>
                  </a:lnTo>
                  <a:lnTo>
                    <a:pt x="2048" y="1464"/>
                  </a:lnTo>
                  <a:lnTo>
                    <a:pt x="2033" y="1420"/>
                  </a:lnTo>
                  <a:lnTo>
                    <a:pt x="1928" y="1255"/>
                  </a:lnTo>
                  <a:lnTo>
                    <a:pt x="1823" y="1076"/>
                  </a:lnTo>
                  <a:lnTo>
                    <a:pt x="1674" y="882"/>
                  </a:lnTo>
                  <a:lnTo>
                    <a:pt x="1495" y="673"/>
                  </a:lnTo>
                  <a:lnTo>
                    <a:pt x="1286" y="463"/>
                  </a:lnTo>
                  <a:lnTo>
                    <a:pt x="1181" y="359"/>
                  </a:lnTo>
                  <a:lnTo>
                    <a:pt x="1062" y="269"/>
                  </a:lnTo>
                  <a:lnTo>
                    <a:pt x="927" y="180"/>
                  </a:lnTo>
                  <a:lnTo>
                    <a:pt x="808" y="10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16;p34">
              <a:extLst>
                <a:ext uri="{FF2B5EF4-FFF2-40B4-BE49-F238E27FC236}">
                  <a16:creationId xmlns:a16="http://schemas.microsoft.com/office/drawing/2014/main" id="{34963C5E-7E60-910E-D6BC-27AE7169A988}"/>
                </a:ext>
              </a:extLst>
            </p:cNvPr>
            <p:cNvSpPr/>
            <p:nvPr/>
          </p:nvSpPr>
          <p:spPr>
            <a:xfrm>
              <a:off x="6609019" y="1712683"/>
              <a:ext cx="127229" cy="219987"/>
            </a:xfrm>
            <a:custGeom>
              <a:avLst/>
              <a:gdLst/>
              <a:ahLst/>
              <a:cxnLst/>
              <a:rect l="l" t="t" r="r" b="b"/>
              <a:pathLst>
                <a:path w="4632" h="8009" extrusionOk="0">
                  <a:moveTo>
                    <a:pt x="299" y="1"/>
                  </a:moveTo>
                  <a:lnTo>
                    <a:pt x="180" y="16"/>
                  </a:lnTo>
                  <a:lnTo>
                    <a:pt x="75" y="31"/>
                  </a:lnTo>
                  <a:lnTo>
                    <a:pt x="150" y="180"/>
                  </a:lnTo>
                  <a:lnTo>
                    <a:pt x="329" y="599"/>
                  </a:lnTo>
                  <a:lnTo>
                    <a:pt x="449" y="897"/>
                  </a:lnTo>
                  <a:lnTo>
                    <a:pt x="568" y="1226"/>
                  </a:lnTo>
                  <a:lnTo>
                    <a:pt x="673" y="1614"/>
                  </a:lnTo>
                  <a:lnTo>
                    <a:pt x="778" y="2033"/>
                  </a:lnTo>
                  <a:lnTo>
                    <a:pt x="867" y="2466"/>
                  </a:lnTo>
                  <a:lnTo>
                    <a:pt x="942" y="2929"/>
                  </a:lnTo>
                  <a:lnTo>
                    <a:pt x="957" y="3168"/>
                  </a:lnTo>
                  <a:lnTo>
                    <a:pt x="972" y="3407"/>
                  </a:lnTo>
                  <a:lnTo>
                    <a:pt x="987" y="3646"/>
                  </a:lnTo>
                  <a:lnTo>
                    <a:pt x="972" y="3900"/>
                  </a:lnTo>
                  <a:lnTo>
                    <a:pt x="957" y="4139"/>
                  </a:lnTo>
                  <a:lnTo>
                    <a:pt x="927" y="4378"/>
                  </a:lnTo>
                  <a:lnTo>
                    <a:pt x="882" y="4632"/>
                  </a:lnTo>
                  <a:lnTo>
                    <a:pt x="822" y="4871"/>
                  </a:lnTo>
                  <a:lnTo>
                    <a:pt x="763" y="5110"/>
                  </a:lnTo>
                  <a:lnTo>
                    <a:pt x="673" y="5334"/>
                  </a:lnTo>
                  <a:lnTo>
                    <a:pt x="568" y="5573"/>
                  </a:lnTo>
                  <a:lnTo>
                    <a:pt x="449" y="5798"/>
                  </a:lnTo>
                  <a:lnTo>
                    <a:pt x="344" y="5992"/>
                  </a:lnTo>
                  <a:lnTo>
                    <a:pt x="240" y="6291"/>
                  </a:lnTo>
                  <a:lnTo>
                    <a:pt x="120" y="6664"/>
                  </a:lnTo>
                  <a:lnTo>
                    <a:pt x="1" y="7112"/>
                  </a:lnTo>
                  <a:lnTo>
                    <a:pt x="987" y="7336"/>
                  </a:lnTo>
                  <a:lnTo>
                    <a:pt x="1868" y="7530"/>
                  </a:lnTo>
                  <a:lnTo>
                    <a:pt x="2750" y="7695"/>
                  </a:lnTo>
                  <a:lnTo>
                    <a:pt x="3646" y="7859"/>
                  </a:lnTo>
                  <a:lnTo>
                    <a:pt x="4527" y="8009"/>
                  </a:lnTo>
                  <a:lnTo>
                    <a:pt x="4572" y="7545"/>
                  </a:lnTo>
                  <a:lnTo>
                    <a:pt x="4602" y="7112"/>
                  </a:lnTo>
                  <a:lnTo>
                    <a:pt x="4632" y="6679"/>
                  </a:lnTo>
                  <a:lnTo>
                    <a:pt x="4632" y="6276"/>
                  </a:lnTo>
                  <a:lnTo>
                    <a:pt x="4632" y="5872"/>
                  </a:lnTo>
                  <a:lnTo>
                    <a:pt x="4602" y="5499"/>
                  </a:lnTo>
                  <a:lnTo>
                    <a:pt x="4572" y="5155"/>
                  </a:lnTo>
                  <a:lnTo>
                    <a:pt x="4527" y="4811"/>
                  </a:lnTo>
                  <a:lnTo>
                    <a:pt x="4468" y="4498"/>
                  </a:lnTo>
                  <a:lnTo>
                    <a:pt x="4393" y="4199"/>
                  </a:lnTo>
                  <a:lnTo>
                    <a:pt x="4303" y="3900"/>
                  </a:lnTo>
                  <a:lnTo>
                    <a:pt x="4199" y="3616"/>
                  </a:lnTo>
                  <a:lnTo>
                    <a:pt x="4094" y="3332"/>
                  </a:lnTo>
                  <a:lnTo>
                    <a:pt x="3975" y="3079"/>
                  </a:lnTo>
                  <a:lnTo>
                    <a:pt x="3855" y="2825"/>
                  </a:lnTo>
                  <a:lnTo>
                    <a:pt x="3721" y="2571"/>
                  </a:lnTo>
                  <a:lnTo>
                    <a:pt x="3586" y="2346"/>
                  </a:lnTo>
                  <a:lnTo>
                    <a:pt x="3437" y="2122"/>
                  </a:lnTo>
                  <a:lnTo>
                    <a:pt x="3287" y="1913"/>
                  </a:lnTo>
                  <a:lnTo>
                    <a:pt x="3138" y="1719"/>
                  </a:lnTo>
                  <a:lnTo>
                    <a:pt x="2974" y="1525"/>
                  </a:lnTo>
                  <a:lnTo>
                    <a:pt x="2809" y="1346"/>
                  </a:lnTo>
                  <a:lnTo>
                    <a:pt x="2645" y="1181"/>
                  </a:lnTo>
                  <a:lnTo>
                    <a:pt x="2481" y="1017"/>
                  </a:lnTo>
                  <a:lnTo>
                    <a:pt x="2301" y="867"/>
                  </a:lnTo>
                  <a:lnTo>
                    <a:pt x="2137" y="733"/>
                  </a:lnTo>
                  <a:lnTo>
                    <a:pt x="1793" y="509"/>
                  </a:lnTo>
                  <a:lnTo>
                    <a:pt x="1465" y="315"/>
                  </a:lnTo>
                  <a:lnTo>
                    <a:pt x="1136" y="165"/>
                  </a:lnTo>
                  <a:lnTo>
                    <a:pt x="987" y="106"/>
                  </a:lnTo>
                  <a:lnTo>
                    <a:pt x="837" y="61"/>
                  </a:lnTo>
                  <a:lnTo>
                    <a:pt x="688" y="31"/>
                  </a:lnTo>
                  <a:lnTo>
                    <a:pt x="5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17;p34">
              <a:extLst>
                <a:ext uri="{FF2B5EF4-FFF2-40B4-BE49-F238E27FC236}">
                  <a16:creationId xmlns:a16="http://schemas.microsoft.com/office/drawing/2014/main" id="{F3A9AD73-52B8-D8DC-F661-D5A00FD006EA}"/>
                </a:ext>
              </a:extLst>
            </p:cNvPr>
            <p:cNvSpPr/>
            <p:nvPr/>
          </p:nvSpPr>
          <p:spPr>
            <a:xfrm>
              <a:off x="6587678" y="1823895"/>
              <a:ext cx="579042" cy="1208515"/>
            </a:xfrm>
            <a:custGeom>
              <a:avLst/>
              <a:gdLst/>
              <a:ahLst/>
              <a:cxnLst/>
              <a:rect l="l" t="t" r="r" b="b"/>
              <a:pathLst>
                <a:path w="21081" h="43998" extrusionOk="0">
                  <a:moveTo>
                    <a:pt x="8621" y="1"/>
                  </a:moveTo>
                  <a:lnTo>
                    <a:pt x="8292" y="16"/>
                  </a:lnTo>
                  <a:lnTo>
                    <a:pt x="7964" y="30"/>
                  </a:lnTo>
                  <a:lnTo>
                    <a:pt x="7635" y="60"/>
                  </a:lnTo>
                  <a:lnTo>
                    <a:pt x="7321" y="105"/>
                  </a:lnTo>
                  <a:lnTo>
                    <a:pt x="7097" y="150"/>
                  </a:lnTo>
                  <a:lnTo>
                    <a:pt x="6858" y="210"/>
                  </a:lnTo>
                  <a:lnTo>
                    <a:pt x="6634" y="299"/>
                  </a:lnTo>
                  <a:lnTo>
                    <a:pt x="6410" y="389"/>
                  </a:lnTo>
                  <a:lnTo>
                    <a:pt x="6186" y="509"/>
                  </a:lnTo>
                  <a:lnTo>
                    <a:pt x="5962" y="628"/>
                  </a:lnTo>
                  <a:lnTo>
                    <a:pt x="5723" y="762"/>
                  </a:lnTo>
                  <a:lnTo>
                    <a:pt x="5499" y="912"/>
                  </a:lnTo>
                  <a:lnTo>
                    <a:pt x="5275" y="1076"/>
                  </a:lnTo>
                  <a:lnTo>
                    <a:pt x="5065" y="1241"/>
                  </a:lnTo>
                  <a:lnTo>
                    <a:pt x="4632" y="1599"/>
                  </a:lnTo>
                  <a:lnTo>
                    <a:pt x="4199" y="1988"/>
                  </a:lnTo>
                  <a:lnTo>
                    <a:pt x="3810" y="2406"/>
                  </a:lnTo>
                  <a:lnTo>
                    <a:pt x="3422" y="2824"/>
                  </a:lnTo>
                  <a:lnTo>
                    <a:pt x="3078" y="3242"/>
                  </a:lnTo>
                  <a:lnTo>
                    <a:pt x="2765" y="3661"/>
                  </a:lnTo>
                  <a:lnTo>
                    <a:pt x="2466" y="4079"/>
                  </a:lnTo>
                  <a:lnTo>
                    <a:pt x="2227" y="4467"/>
                  </a:lnTo>
                  <a:lnTo>
                    <a:pt x="2018" y="4826"/>
                  </a:lnTo>
                  <a:lnTo>
                    <a:pt x="1868" y="5140"/>
                  </a:lnTo>
                  <a:lnTo>
                    <a:pt x="1764" y="5424"/>
                  </a:lnTo>
                  <a:lnTo>
                    <a:pt x="1659" y="5782"/>
                  </a:lnTo>
                  <a:lnTo>
                    <a:pt x="1555" y="6126"/>
                  </a:lnTo>
                  <a:lnTo>
                    <a:pt x="1480" y="6499"/>
                  </a:lnTo>
                  <a:lnTo>
                    <a:pt x="1405" y="6918"/>
                  </a:lnTo>
                  <a:lnTo>
                    <a:pt x="1360" y="7411"/>
                  </a:lnTo>
                  <a:lnTo>
                    <a:pt x="1316" y="7978"/>
                  </a:lnTo>
                  <a:lnTo>
                    <a:pt x="1271" y="8651"/>
                  </a:lnTo>
                  <a:lnTo>
                    <a:pt x="1256" y="9457"/>
                  </a:lnTo>
                  <a:lnTo>
                    <a:pt x="1226" y="11668"/>
                  </a:lnTo>
                  <a:lnTo>
                    <a:pt x="1226" y="12759"/>
                  </a:lnTo>
                  <a:lnTo>
                    <a:pt x="1241" y="13835"/>
                  </a:lnTo>
                  <a:lnTo>
                    <a:pt x="1286" y="14925"/>
                  </a:lnTo>
                  <a:lnTo>
                    <a:pt x="1360" y="16031"/>
                  </a:lnTo>
                  <a:lnTo>
                    <a:pt x="1405" y="16583"/>
                  </a:lnTo>
                  <a:lnTo>
                    <a:pt x="1465" y="17151"/>
                  </a:lnTo>
                  <a:lnTo>
                    <a:pt x="1540" y="17734"/>
                  </a:lnTo>
                  <a:lnTo>
                    <a:pt x="1614" y="18316"/>
                  </a:lnTo>
                  <a:lnTo>
                    <a:pt x="1659" y="18600"/>
                  </a:lnTo>
                  <a:lnTo>
                    <a:pt x="1704" y="18899"/>
                  </a:lnTo>
                  <a:lnTo>
                    <a:pt x="1734" y="19213"/>
                  </a:lnTo>
                  <a:lnTo>
                    <a:pt x="1779" y="19885"/>
                  </a:lnTo>
                  <a:lnTo>
                    <a:pt x="1809" y="20617"/>
                  </a:lnTo>
                  <a:lnTo>
                    <a:pt x="1809" y="21424"/>
                  </a:lnTo>
                  <a:lnTo>
                    <a:pt x="1779" y="22260"/>
                  </a:lnTo>
                  <a:lnTo>
                    <a:pt x="1734" y="23142"/>
                  </a:lnTo>
                  <a:lnTo>
                    <a:pt x="1689" y="24083"/>
                  </a:lnTo>
                  <a:lnTo>
                    <a:pt x="1614" y="25039"/>
                  </a:lnTo>
                  <a:lnTo>
                    <a:pt x="1584" y="25338"/>
                  </a:lnTo>
                  <a:lnTo>
                    <a:pt x="1570" y="25487"/>
                  </a:lnTo>
                  <a:lnTo>
                    <a:pt x="1540" y="25786"/>
                  </a:lnTo>
                  <a:lnTo>
                    <a:pt x="1435" y="26966"/>
                  </a:lnTo>
                  <a:lnTo>
                    <a:pt x="1301" y="28177"/>
                  </a:lnTo>
                  <a:lnTo>
                    <a:pt x="1271" y="28565"/>
                  </a:lnTo>
                  <a:lnTo>
                    <a:pt x="1256" y="28655"/>
                  </a:lnTo>
                  <a:lnTo>
                    <a:pt x="1151" y="29611"/>
                  </a:lnTo>
                  <a:lnTo>
                    <a:pt x="1062" y="30432"/>
                  </a:lnTo>
                  <a:lnTo>
                    <a:pt x="1002" y="30881"/>
                  </a:lnTo>
                  <a:lnTo>
                    <a:pt x="987" y="31000"/>
                  </a:lnTo>
                  <a:lnTo>
                    <a:pt x="867" y="32046"/>
                  </a:lnTo>
                  <a:lnTo>
                    <a:pt x="703" y="33420"/>
                  </a:lnTo>
                  <a:lnTo>
                    <a:pt x="583" y="34466"/>
                  </a:lnTo>
                  <a:lnTo>
                    <a:pt x="419" y="35915"/>
                  </a:lnTo>
                  <a:lnTo>
                    <a:pt x="270" y="37290"/>
                  </a:lnTo>
                  <a:lnTo>
                    <a:pt x="150" y="38559"/>
                  </a:lnTo>
                  <a:lnTo>
                    <a:pt x="61" y="39725"/>
                  </a:lnTo>
                  <a:lnTo>
                    <a:pt x="31" y="40248"/>
                  </a:lnTo>
                  <a:lnTo>
                    <a:pt x="16" y="40741"/>
                  </a:lnTo>
                  <a:lnTo>
                    <a:pt x="1" y="41189"/>
                  </a:lnTo>
                  <a:lnTo>
                    <a:pt x="16" y="41592"/>
                  </a:lnTo>
                  <a:lnTo>
                    <a:pt x="31" y="41966"/>
                  </a:lnTo>
                  <a:lnTo>
                    <a:pt x="76" y="42279"/>
                  </a:lnTo>
                  <a:lnTo>
                    <a:pt x="120" y="42548"/>
                  </a:lnTo>
                  <a:lnTo>
                    <a:pt x="180" y="42758"/>
                  </a:lnTo>
                  <a:lnTo>
                    <a:pt x="240" y="42892"/>
                  </a:lnTo>
                  <a:lnTo>
                    <a:pt x="300" y="42997"/>
                  </a:lnTo>
                  <a:lnTo>
                    <a:pt x="389" y="43116"/>
                  </a:lnTo>
                  <a:lnTo>
                    <a:pt x="479" y="43221"/>
                  </a:lnTo>
                  <a:lnTo>
                    <a:pt x="569" y="43325"/>
                  </a:lnTo>
                  <a:lnTo>
                    <a:pt x="688" y="43415"/>
                  </a:lnTo>
                  <a:lnTo>
                    <a:pt x="808" y="43504"/>
                  </a:lnTo>
                  <a:lnTo>
                    <a:pt x="942" y="43579"/>
                  </a:lnTo>
                  <a:lnTo>
                    <a:pt x="1091" y="43654"/>
                  </a:lnTo>
                  <a:lnTo>
                    <a:pt x="1256" y="43729"/>
                  </a:lnTo>
                  <a:lnTo>
                    <a:pt x="1420" y="43788"/>
                  </a:lnTo>
                  <a:lnTo>
                    <a:pt x="1599" y="43833"/>
                  </a:lnTo>
                  <a:lnTo>
                    <a:pt x="1794" y="43878"/>
                  </a:lnTo>
                  <a:lnTo>
                    <a:pt x="2003" y="43923"/>
                  </a:lnTo>
                  <a:lnTo>
                    <a:pt x="2212" y="43953"/>
                  </a:lnTo>
                  <a:lnTo>
                    <a:pt x="2451" y="43983"/>
                  </a:lnTo>
                  <a:lnTo>
                    <a:pt x="2929" y="43997"/>
                  </a:lnTo>
                  <a:lnTo>
                    <a:pt x="3452" y="43997"/>
                  </a:lnTo>
                  <a:lnTo>
                    <a:pt x="4035" y="43953"/>
                  </a:lnTo>
                  <a:lnTo>
                    <a:pt x="4647" y="43863"/>
                  </a:lnTo>
                  <a:lnTo>
                    <a:pt x="5304" y="43744"/>
                  </a:lnTo>
                  <a:lnTo>
                    <a:pt x="5992" y="43594"/>
                  </a:lnTo>
                  <a:lnTo>
                    <a:pt x="6739" y="43400"/>
                  </a:lnTo>
                  <a:lnTo>
                    <a:pt x="7515" y="43161"/>
                  </a:lnTo>
                  <a:lnTo>
                    <a:pt x="7919" y="43026"/>
                  </a:lnTo>
                  <a:lnTo>
                    <a:pt x="8352" y="42922"/>
                  </a:lnTo>
                  <a:lnTo>
                    <a:pt x="8785" y="42817"/>
                  </a:lnTo>
                  <a:lnTo>
                    <a:pt x="9234" y="42713"/>
                  </a:lnTo>
                  <a:lnTo>
                    <a:pt x="9682" y="42638"/>
                  </a:lnTo>
                  <a:lnTo>
                    <a:pt x="10145" y="42563"/>
                  </a:lnTo>
                  <a:lnTo>
                    <a:pt x="11101" y="42414"/>
                  </a:lnTo>
                  <a:lnTo>
                    <a:pt x="12057" y="42309"/>
                  </a:lnTo>
                  <a:lnTo>
                    <a:pt x="13028" y="42205"/>
                  </a:lnTo>
                  <a:lnTo>
                    <a:pt x="14911" y="42025"/>
                  </a:lnTo>
                  <a:lnTo>
                    <a:pt x="15822" y="41936"/>
                  </a:lnTo>
                  <a:lnTo>
                    <a:pt x="16673" y="41831"/>
                  </a:lnTo>
                  <a:lnTo>
                    <a:pt x="17480" y="41712"/>
                  </a:lnTo>
                  <a:lnTo>
                    <a:pt x="17854" y="41637"/>
                  </a:lnTo>
                  <a:lnTo>
                    <a:pt x="18212" y="41562"/>
                  </a:lnTo>
                  <a:lnTo>
                    <a:pt x="18541" y="41488"/>
                  </a:lnTo>
                  <a:lnTo>
                    <a:pt x="18855" y="41398"/>
                  </a:lnTo>
                  <a:lnTo>
                    <a:pt x="19153" y="41293"/>
                  </a:lnTo>
                  <a:lnTo>
                    <a:pt x="19422" y="41189"/>
                  </a:lnTo>
                  <a:lnTo>
                    <a:pt x="19661" y="41069"/>
                  </a:lnTo>
                  <a:lnTo>
                    <a:pt x="19871" y="40935"/>
                  </a:lnTo>
                  <a:lnTo>
                    <a:pt x="20065" y="40785"/>
                  </a:lnTo>
                  <a:lnTo>
                    <a:pt x="20214" y="40636"/>
                  </a:lnTo>
                  <a:lnTo>
                    <a:pt x="20378" y="40427"/>
                  </a:lnTo>
                  <a:lnTo>
                    <a:pt x="20513" y="40158"/>
                  </a:lnTo>
                  <a:lnTo>
                    <a:pt x="20647" y="39859"/>
                  </a:lnTo>
                  <a:lnTo>
                    <a:pt x="20767" y="39516"/>
                  </a:lnTo>
                  <a:lnTo>
                    <a:pt x="20871" y="39142"/>
                  </a:lnTo>
                  <a:lnTo>
                    <a:pt x="20961" y="38709"/>
                  </a:lnTo>
                  <a:lnTo>
                    <a:pt x="21021" y="38246"/>
                  </a:lnTo>
                  <a:lnTo>
                    <a:pt x="21066" y="37738"/>
                  </a:lnTo>
                  <a:lnTo>
                    <a:pt x="21081" y="37200"/>
                  </a:lnTo>
                  <a:lnTo>
                    <a:pt x="21066" y="36602"/>
                  </a:lnTo>
                  <a:lnTo>
                    <a:pt x="21036" y="35990"/>
                  </a:lnTo>
                  <a:lnTo>
                    <a:pt x="20976" y="35318"/>
                  </a:lnTo>
                  <a:lnTo>
                    <a:pt x="20886" y="34615"/>
                  </a:lnTo>
                  <a:lnTo>
                    <a:pt x="20767" y="33883"/>
                  </a:lnTo>
                  <a:lnTo>
                    <a:pt x="20618" y="33092"/>
                  </a:lnTo>
                  <a:lnTo>
                    <a:pt x="20423" y="32285"/>
                  </a:lnTo>
                  <a:lnTo>
                    <a:pt x="20169" y="31254"/>
                  </a:lnTo>
                  <a:lnTo>
                    <a:pt x="19841" y="29924"/>
                  </a:lnTo>
                  <a:lnTo>
                    <a:pt x="19602" y="28909"/>
                  </a:lnTo>
                  <a:lnTo>
                    <a:pt x="19273" y="27549"/>
                  </a:lnTo>
                  <a:lnTo>
                    <a:pt x="19124" y="26877"/>
                  </a:lnTo>
                  <a:lnTo>
                    <a:pt x="19049" y="26518"/>
                  </a:lnTo>
                  <a:lnTo>
                    <a:pt x="18944" y="26055"/>
                  </a:lnTo>
                  <a:lnTo>
                    <a:pt x="18810" y="25383"/>
                  </a:lnTo>
                  <a:lnTo>
                    <a:pt x="18675" y="24740"/>
                  </a:lnTo>
                  <a:lnTo>
                    <a:pt x="18571" y="24128"/>
                  </a:lnTo>
                  <a:lnTo>
                    <a:pt x="18481" y="23530"/>
                  </a:lnTo>
                  <a:lnTo>
                    <a:pt x="18377" y="22753"/>
                  </a:lnTo>
                  <a:lnTo>
                    <a:pt x="18317" y="21977"/>
                  </a:lnTo>
                  <a:lnTo>
                    <a:pt x="18287" y="21185"/>
                  </a:lnTo>
                  <a:lnTo>
                    <a:pt x="18272" y="20408"/>
                  </a:lnTo>
                  <a:lnTo>
                    <a:pt x="18272" y="19616"/>
                  </a:lnTo>
                  <a:lnTo>
                    <a:pt x="18287" y="18809"/>
                  </a:lnTo>
                  <a:lnTo>
                    <a:pt x="18332" y="18018"/>
                  </a:lnTo>
                  <a:lnTo>
                    <a:pt x="18377" y="17226"/>
                  </a:lnTo>
                  <a:lnTo>
                    <a:pt x="18511" y="15269"/>
                  </a:lnTo>
                  <a:lnTo>
                    <a:pt x="18571" y="14298"/>
                  </a:lnTo>
                  <a:lnTo>
                    <a:pt x="18631" y="13342"/>
                  </a:lnTo>
                  <a:lnTo>
                    <a:pt x="18660" y="12415"/>
                  </a:lnTo>
                  <a:lnTo>
                    <a:pt x="18690" y="11519"/>
                  </a:lnTo>
                  <a:lnTo>
                    <a:pt x="18675" y="10638"/>
                  </a:lnTo>
                  <a:lnTo>
                    <a:pt x="18660" y="10204"/>
                  </a:lnTo>
                  <a:lnTo>
                    <a:pt x="18631" y="9786"/>
                  </a:lnTo>
                  <a:lnTo>
                    <a:pt x="18586" y="9353"/>
                  </a:lnTo>
                  <a:lnTo>
                    <a:pt x="18526" y="8919"/>
                  </a:lnTo>
                  <a:lnTo>
                    <a:pt x="18466" y="8516"/>
                  </a:lnTo>
                  <a:lnTo>
                    <a:pt x="18377" y="8113"/>
                  </a:lnTo>
                  <a:lnTo>
                    <a:pt x="18272" y="7709"/>
                  </a:lnTo>
                  <a:lnTo>
                    <a:pt x="18167" y="7336"/>
                  </a:lnTo>
                  <a:lnTo>
                    <a:pt x="18033" y="6962"/>
                  </a:lnTo>
                  <a:lnTo>
                    <a:pt x="17869" y="6604"/>
                  </a:lnTo>
                  <a:lnTo>
                    <a:pt x="17645" y="6171"/>
                  </a:lnTo>
                  <a:lnTo>
                    <a:pt x="17391" y="5737"/>
                  </a:lnTo>
                  <a:lnTo>
                    <a:pt x="17107" y="5319"/>
                  </a:lnTo>
                  <a:lnTo>
                    <a:pt x="16808" y="4916"/>
                  </a:lnTo>
                  <a:lnTo>
                    <a:pt x="16479" y="4512"/>
                  </a:lnTo>
                  <a:lnTo>
                    <a:pt x="16136" y="4139"/>
                  </a:lnTo>
                  <a:lnTo>
                    <a:pt x="15762" y="3765"/>
                  </a:lnTo>
                  <a:lnTo>
                    <a:pt x="15389" y="3407"/>
                  </a:lnTo>
                  <a:lnTo>
                    <a:pt x="15015" y="3063"/>
                  </a:lnTo>
                  <a:lnTo>
                    <a:pt x="14627" y="2735"/>
                  </a:lnTo>
                  <a:lnTo>
                    <a:pt x="14223" y="2421"/>
                  </a:lnTo>
                  <a:lnTo>
                    <a:pt x="13835" y="2137"/>
                  </a:lnTo>
                  <a:lnTo>
                    <a:pt x="13446" y="1853"/>
                  </a:lnTo>
                  <a:lnTo>
                    <a:pt x="13058" y="1584"/>
                  </a:lnTo>
                  <a:lnTo>
                    <a:pt x="12311" y="1106"/>
                  </a:lnTo>
                  <a:lnTo>
                    <a:pt x="12027" y="927"/>
                  </a:lnTo>
                  <a:lnTo>
                    <a:pt x="11743" y="777"/>
                  </a:lnTo>
                  <a:lnTo>
                    <a:pt x="11445" y="643"/>
                  </a:lnTo>
                  <a:lnTo>
                    <a:pt x="11146" y="509"/>
                  </a:lnTo>
                  <a:lnTo>
                    <a:pt x="10847" y="404"/>
                  </a:lnTo>
                  <a:lnTo>
                    <a:pt x="10533" y="299"/>
                  </a:lnTo>
                  <a:lnTo>
                    <a:pt x="10220" y="210"/>
                  </a:lnTo>
                  <a:lnTo>
                    <a:pt x="9906" y="150"/>
                  </a:lnTo>
                  <a:lnTo>
                    <a:pt x="9592" y="90"/>
                  </a:lnTo>
                  <a:lnTo>
                    <a:pt x="9263" y="45"/>
                  </a:lnTo>
                  <a:lnTo>
                    <a:pt x="8935" y="16"/>
                  </a:lnTo>
                  <a:lnTo>
                    <a:pt x="86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18;p34">
              <a:extLst>
                <a:ext uri="{FF2B5EF4-FFF2-40B4-BE49-F238E27FC236}">
                  <a16:creationId xmlns:a16="http://schemas.microsoft.com/office/drawing/2014/main" id="{81AD4DAD-BACB-4247-EF0E-927FB6FC7ABD}"/>
                </a:ext>
              </a:extLst>
            </p:cNvPr>
            <p:cNvSpPr/>
            <p:nvPr/>
          </p:nvSpPr>
          <p:spPr>
            <a:xfrm>
              <a:off x="6677549" y="1690133"/>
              <a:ext cx="206446" cy="238033"/>
            </a:xfrm>
            <a:custGeom>
              <a:avLst/>
              <a:gdLst/>
              <a:ahLst/>
              <a:cxnLst/>
              <a:rect l="l" t="t" r="r" b="b"/>
              <a:pathLst>
                <a:path w="7516" h="8666" extrusionOk="0">
                  <a:moveTo>
                    <a:pt x="5110" y="0"/>
                  </a:moveTo>
                  <a:lnTo>
                    <a:pt x="1" y="3392"/>
                  </a:lnTo>
                  <a:lnTo>
                    <a:pt x="314" y="4019"/>
                  </a:lnTo>
                  <a:lnTo>
                    <a:pt x="344" y="4094"/>
                  </a:lnTo>
                  <a:lnTo>
                    <a:pt x="359" y="4094"/>
                  </a:lnTo>
                  <a:lnTo>
                    <a:pt x="598" y="4557"/>
                  </a:lnTo>
                  <a:lnTo>
                    <a:pt x="897" y="5095"/>
                  </a:lnTo>
                  <a:lnTo>
                    <a:pt x="1151" y="5513"/>
                  </a:lnTo>
                  <a:lnTo>
                    <a:pt x="1390" y="5916"/>
                  </a:lnTo>
                  <a:lnTo>
                    <a:pt x="1853" y="6648"/>
                  </a:lnTo>
                  <a:lnTo>
                    <a:pt x="2107" y="7007"/>
                  </a:lnTo>
                  <a:lnTo>
                    <a:pt x="2361" y="7365"/>
                  </a:lnTo>
                  <a:lnTo>
                    <a:pt x="2630" y="7724"/>
                  </a:lnTo>
                  <a:lnTo>
                    <a:pt x="2899" y="8053"/>
                  </a:lnTo>
                  <a:lnTo>
                    <a:pt x="3168" y="8366"/>
                  </a:lnTo>
                  <a:lnTo>
                    <a:pt x="3437" y="8665"/>
                  </a:lnTo>
                  <a:lnTo>
                    <a:pt x="3825" y="8516"/>
                  </a:lnTo>
                  <a:lnTo>
                    <a:pt x="4199" y="8351"/>
                  </a:lnTo>
                  <a:lnTo>
                    <a:pt x="4557" y="8187"/>
                  </a:lnTo>
                  <a:lnTo>
                    <a:pt x="4901" y="8023"/>
                  </a:lnTo>
                  <a:lnTo>
                    <a:pt x="5229" y="7844"/>
                  </a:lnTo>
                  <a:lnTo>
                    <a:pt x="5528" y="7649"/>
                  </a:lnTo>
                  <a:lnTo>
                    <a:pt x="5812" y="7470"/>
                  </a:lnTo>
                  <a:lnTo>
                    <a:pt x="6081" y="7261"/>
                  </a:lnTo>
                  <a:lnTo>
                    <a:pt x="6335" y="7067"/>
                  </a:lnTo>
                  <a:lnTo>
                    <a:pt x="6559" y="6843"/>
                  </a:lnTo>
                  <a:lnTo>
                    <a:pt x="6768" y="6633"/>
                  </a:lnTo>
                  <a:lnTo>
                    <a:pt x="6962" y="6409"/>
                  </a:lnTo>
                  <a:lnTo>
                    <a:pt x="7127" y="6170"/>
                  </a:lnTo>
                  <a:lnTo>
                    <a:pt x="7276" y="5931"/>
                  </a:lnTo>
                  <a:lnTo>
                    <a:pt x="7411" y="5677"/>
                  </a:lnTo>
                  <a:lnTo>
                    <a:pt x="7515" y="5408"/>
                  </a:lnTo>
                  <a:lnTo>
                    <a:pt x="7411" y="5289"/>
                  </a:lnTo>
                  <a:lnTo>
                    <a:pt x="7142" y="4945"/>
                  </a:lnTo>
                  <a:lnTo>
                    <a:pt x="6768" y="4393"/>
                  </a:lnTo>
                  <a:lnTo>
                    <a:pt x="6559" y="4064"/>
                  </a:lnTo>
                  <a:lnTo>
                    <a:pt x="6350" y="3690"/>
                  </a:lnTo>
                  <a:lnTo>
                    <a:pt x="6126" y="3302"/>
                  </a:lnTo>
                  <a:lnTo>
                    <a:pt x="5917" y="2869"/>
                  </a:lnTo>
                  <a:lnTo>
                    <a:pt x="5708" y="2420"/>
                  </a:lnTo>
                  <a:lnTo>
                    <a:pt x="5528" y="1957"/>
                  </a:lnTo>
                  <a:lnTo>
                    <a:pt x="5364" y="1479"/>
                  </a:lnTo>
                  <a:lnTo>
                    <a:pt x="5304" y="1240"/>
                  </a:lnTo>
                  <a:lnTo>
                    <a:pt x="5244" y="986"/>
                  </a:lnTo>
                  <a:lnTo>
                    <a:pt x="5200" y="747"/>
                  </a:lnTo>
                  <a:lnTo>
                    <a:pt x="5155" y="493"/>
                  </a:lnTo>
                  <a:lnTo>
                    <a:pt x="5125" y="254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719;p34">
              <a:extLst>
                <a:ext uri="{FF2B5EF4-FFF2-40B4-BE49-F238E27FC236}">
                  <a16:creationId xmlns:a16="http://schemas.microsoft.com/office/drawing/2014/main" id="{6A20A06F-EBA7-9DBD-AE30-2C7A738E8450}"/>
                </a:ext>
              </a:extLst>
            </p:cNvPr>
            <p:cNvSpPr/>
            <p:nvPr/>
          </p:nvSpPr>
          <p:spPr>
            <a:xfrm>
              <a:off x="6686173" y="1776707"/>
              <a:ext cx="49277" cy="75948"/>
            </a:xfrm>
            <a:custGeom>
              <a:avLst/>
              <a:gdLst/>
              <a:ahLst/>
              <a:cxnLst/>
              <a:rect l="l" t="t" r="r" b="b"/>
              <a:pathLst>
                <a:path w="1794" h="2765" extrusionOk="0">
                  <a:moveTo>
                    <a:pt x="1793" y="1"/>
                  </a:moveTo>
                  <a:lnTo>
                    <a:pt x="0" y="867"/>
                  </a:lnTo>
                  <a:lnTo>
                    <a:pt x="30" y="942"/>
                  </a:lnTo>
                  <a:lnTo>
                    <a:pt x="45" y="942"/>
                  </a:lnTo>
                  <a:lnTo>
                    <a:pt x="284" y="1405"/>
                  </a:lnTo>
                  <a:lnTo>
                    <a:pt x="583" y="1943"/>
                  </a:lnTo>
                  <a:lnTo>
                    <a:pt x="837" y="2361"/>
                  </a:lnTo>
                  <a:lnTo>
                    <a:pt x="1076" y="2764"/>
                  </a:lnTo>
                  <a:lnTo>
                    <a:pt x="1181" y="2570"/>
                  </a:lnTo>
                  <a:lnTo>
                    <a:pt x="1270" y="2346"/>
                  </a:lnTo>
                  <a:lnTo>
                    <a:pt x="1345" y="2122"/>
                  </a:lnTo>
                  <a:lnTo>
                    <a:pt x="1420" y="1898"/>
                  </a:lnTo>
                  <a:lnTo>
                    <a:pt x="1539" y="1435"/>
                  </a:lnTo>
                  <a:lnTo>
                    <a:pt x="1629" y="1001"/>
                  </a:lnTo>
                  <a:lnTo>
                    <a:pt x="1703" y="613"/>
                  </a:lnTo>
                  <a:lnTo>
                    <a:pt x="1748" y="299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720;p34">
              <a:extLst>
                <a:ext uri="{FF2B5EF4-FFF2-40B4-BE49-F238E27FC236}">
                  <a16:creationId xmlns:a16="http://schemas.microsoft.com/office/drawing/2014/main" id="{27F2B5E7-A115-DB00-74A6-BDF36E31B29A}"/>
                </a:ext>
              </a:extLst>
            </p:cNvPr>
            <p:cNvSpPr/>
            <p:nvPr/>
          </p:nvSpPr>
          <p:spPr>
            <a:xfrm>
              <a:off x="6551586" y="1523108"/>
              <a:ext cx="335268" cy="314778"/>
            </a:xfrm>
            <a:custGeom>
              <a:avLst/>
              <a:gdLst/>
              <a:ahLst/>
              <a:cxnLst/>
              <a:rect l="l" t="t" r="r" b="b"/>
              <a:pathLst>
                <a:path w="12206" h="11460" extrusionOk="0">
                  <a:moveTo>
                    <a:pt x="8665" y="1"/>
                  </a:moveTo>
                  <a:lnTo>
                    <a:pt x="8277" y="16"/>
                  </a:lnTo>
                  <a:lnTo>
                    <a:pt x="7873" y="46"/>
                  </a:lnTo>
                  <a:lnTo>
                    <a:pt x="7440" y="91"/>
                  </a:lnTo>
                  <a:lnTo>
                    <a:pt x="7007" y="150"/>
                  </a:lnTo>
                  <a:lnTo>
                    <a:pt x="6559" y="240"/>
                  </a:lnTo>
                  <a:lnTo>
                    <a:pt x="6110" y="330"/>
                  </a:lnTo>
                  <a:lnTo>
                    <a:pt x="5647" y="449"/>
                  </a:lnTo>
                  <a:lnTo>
                    <a:pt x="5199" y="554"/>
                  </a:lnTo>
                  <a:lnTo>
                    <a:pt x="4348" y="808"/>
                  </a:lnTo>
                  <a:lnTo>
                    <a:pt x="3541" y="1047"/>
                  </a:lnTo>
                  <a:lnTo>
                    <a:pt x="2854" y="1286"/>
                  </a:lnTo>
                  <a:lnTo>
                    <a:pt x="2704" y="1345"/>
                  </a:lnTo>
                  <a:lnTo>
                    <a:pt x="2555" y="1405"/>
                  </a:lnTo>
                  <a:lnTo>
                    <a:pt x="2420" y="1480"/>
                  </a:lnTo>
                  <a:lnTo>
                    <a:pt x="2286" y="1570"/>
                  </a:lnTo>
                  <a:lnTo>
                    <a:pt x="2151" y="1659"/>
                  </a:lnTo>
                  <a:lnTo>
                    <a:pt x="2032" y="1764"/>
                  </a:lnTo>
                  <a:lnTo>
                    <a:pt x="1912" y="1868"/>
                  </a:lnTo>
                  <a:lnTo>
                    <a:pt x="1808" y="1973"/>
                  </a:lnTo>
                  <a:lnTo>
                    <a:pt x="1703" y="2092"/>
                  </a:lnTo>
                  <a:lnTo>
                    <a:pt x="1614" y="2212"/>
                  </a:lnTo>
                  <a:lnTo>
                    <a:pt x="1524" y="2346"/>
                  </a:lnTo>
                  <a:lnTo>
                    <a:pt x="1449" y="2481"/>
                  </a:lnTo>
                  <a:lnTo>
                    <a:pt x="1375" y="2630"/>
                  </a:lnTo>
                  <a:lnTo>
                    <a:pt x="1315" y="2765"/>
                  </a:lnTo>
                  <a:lnTo>
                    <a:pt x="1255" y="2929"/>
                  </a:lnTo>
                  <a:lnTo>
                    <a:pt x="1210" y="3078"/>
                  </a:lnTo>
                  <a:lnTo>
                    <a:pt x="1151" y="3377"/>
                  </a:lnTo>
                  <a:lnTo>
                    <a:pt x="1091" y="3676"/>
                  </a:lnTo>
                  <a:lnTo>
                    <a:pt x="1046" y="3990"/>
                  </a:lnTo>
                  <a:lnTo>
                    <a:pt x="1001" y="4318"/>
                  </a:lnTo>
                  <a:lnTo>
                    <a:pt x="941" y="4991"/>
                  </a:lnTo>
                  <a:lnTo>
                    <a:pt x="897" y="5693"/>
                  </a:lnTo>
                  <a:lnTo>
                    <a:pt x="0" y="7262"/>
                  </a:lnTo>
                  <a:lnTo>
                    <a:pt x="0" y="7306"/>
                  </a:lnTo>
                  <a:lnTo>
                    <a:pt x="0" y="7336"/>
                  </a:lnTo>
                  <a:lnTo>
                    <a:pt x="15" y="7381"/>
                  </a:lnTo>
                  <a:lnTo>
                    <a:pt x="60" y="7411"/>
                  </a:lnTo>
                  <a:lnTo>
                    <a:pt x="164" y="7471"/>
                  </a:lnTo>
                  <a:lnTo>
                    <a:pt x="314" y="7530"/>
                  </a:lnTo>
                  <a:lnTo>
                    <a:pt x="478" y="7590"/>
                  </a:lnTo>
                  <a:lnTo>
                    <a:pt x="643" y="7635"/>
                  </a:lnTo>
                  <a:lnTo>
                    <a:pt x="941" y="7695"/>
                  </a:lnTo>
                  <a:lnTo>
                    <a:pt x="986" y="8128"/>
                  </a:lnTo>
                  <a:lnTo>
                    <a:pt x="1136" y="9353"/>
                  </a:lnTo>
                  <a:lnTo>
                    <a:pt x="1255" y="9936"/>
                  </a:lnTo>
                  <a:lnTo>
                    <a:pt x="1300" y="10145"/>
                  </a:lnTo>
                  <a:lnTo>
                    <a:pt x="1360" y="10339"/>
                  </a:lnTo>
                  <a:lnTo>
                    <a:pt x="1419" y="10518"/>
                  </a:lnTo>
                  <a:lnTo>
                    <a:pt x="1479" y="10683"/>
                  </a:lnTo>
                  <a:lnTo>
                    <a:pt x="1554" y="10832"/>
                  </a:lnTo>
                  <a:lnTo>
                    <a:pt x="1629" y="10967"/>
                  </a:lnTo>
                  <a:lnTo>
                    <a:pt x="1703" y="11071"/>
                  </a:lnTo>
                  <a:lnTo>
                    <a:pt x="1793" y="11176"/>
                  </a:lnTo>
                  <a:lnTo>
                    <a:pt x="1883" y="11250"/>
                  </a:lnTo>
                  <a:lnTo>
                    <a:pt x="1987" y="11325"/>
                  </a:lnTo>
                  <a:lnTo>
                    <a:pt x="2077" y="11385"/>
                  </a:lnTo>
                  <a:lnTo>
                    <a:pt x="2196" y="11415"/>
                  </a:lnTo>
                  <a:lnTo>
                    <a:pt x="2301" y="11445"/>
                  </a:lnTo>
                  <a:lnTo>
                    <a:pt x="2420" y="11460"/>
                  </a:lnTo>
                  <a:lnTo>
                    <a:pt x="2659" y="11460"/>
                  </a:lnTo>
                  <a:lnTo>
                    <a:pt x="2794" y="11430"/>
                  </a:lnTo>
                  <a:lnTo>
                    <a:pt x="2943" y="11385"/>
                  </a:lnTo>
                  <a:lnTo>
                    <a:pt x="3302" y="11265"/>
                  </a:lnTo>
                  <a:lnTo>
                    <a:pt x="3735" y="11086"/>
                  </a:lnTo>
                  <a:lnTo>
                    <a:pt x="4243" y="10862"/>
                  </a:lnTo>
                  <a:lnTo>
                    <a:pt x="4796" y="10578"/>
                  </a:lnTo>
                  <a:lnTo>
                    <a:pt x="5393" y="10264"/>
                  </a:lnTo>
                  <a:lnTo>
                    <a:pt x="6021" y="9921"/>
                  </a:lnTo>
                  <a:lnTo>
                    <a:pt x="6663" y="9532"/>
                  </a:lnTo>
                  <a:lnTo>
                    <a:pt x="7321" y="9144"/>
                  </a:lnTo>
                  <a:lnTo>
                    <a:pt x="7978" y="8726"/>
                  </a:lnTo>
                  <a:lnTo>
                    <a:pt x="8620" y="8292"/>
                  </a:lnTo>
                  <a:lnTo>
                    <a:pt x="9233" y="7859"/>
                  </a:lnTo>
                  <a:lnTo>
                    <a:pt x="9815" y="7426"/>
                  </a:lnTo>
                  <a:lnTo>
                    <a:pt x="10368" y="6993"/>
                  </a:lnTo>
                  <a:lnTo>
                    <a:pt x="10846" y="6574"/>
                  </a:lnTo>
                  <a:lnTo>
                    <a:pt x="11070" y="6365"/>
                  </a:lnTo>
                  <a:lnTo>
                    <a:pt x="11265" y="6171"/>
                  </a:lnTo>
                  <a:lnTo>
                    <a:pt x="11444" y="5977"/>
                  </a:lnTo>
                  <a:lnTo>
                    <a:pt x="11608" y="5768"/>
                  </a:lnTo>
                  <a:lnTo>
                    <a:pt x="11743" y="5543"/>
                  </a:lnTo>
                  <a:lnTo>
                    <a:pt x="11862" y="5334"/>
                  </a:lnTo>
                  <a:lnTo>
                    <a:pt x="11967" y="5095"/>
                  </a:lnTo>
                  <a:lnTo>
                    <a:pt x="12056" y="4871"/>
                  </a:lnTo>
                  <a:lnTo>
                    <a:pt x="12116" y="4632"/>
                  </a:lnTo>
                  <a:lnTo>
                    <a:pt x="12161" y="4408"/>
                  </a:lnTo>
                  <a:lnTo>
                    <a:pt x="12191" y="4169"/>
                  </a:lnTo>
                  <a:lnTo>
                    <a:pt x="12206" y="3930"/>
                  </a:lnTo>
                  <a:lnTo>
                    <a:pt x="12206" y="3691"/>
                  </a:lnTo>
                  <a:lnTo>
                    <a:pt x="12191" y="3452"/>
                  </a:lnTo>
                  <a:lnTo>
                    <a:pt x="12146" y="3213"/>
                  </a:lnTo>
                  <a:lnTo>
                    <a:pt x="12101" y="2974"/>
                  </a:lnTo>
                  <a:lnTo>
                    <a:pt x="12041" y="2750"/>
                  </a:lnTo>
                  <a:lnTo>
                    <a:pt x="11967" y="2511"/>
                  </a:lnTo>
                  <a:lnTo>
                    <a:pt x="11877" y="2287"/>
                  </a:lnTo>
                  <a:lnTo>
                    <a:pt x="11773" y="2077"/>
                  </a:lnTo>
                  <a:lnTo>
                    <a:pt x="11668" y="1868"/>
                  </a:lnTo>
                  <a:lnTo>
                    <a:pt x="11548" y="1659"/>
                  </a:lnTo>
                  <a:lnTo>
                    <a:pt x="11414" y="1465"/>
                  </a:lnTo>
                  <a:lnTo>
                    <a:pt x="11265" y="1271"/>
                  </a:lnTo>
                  <a:lnTo>
                    <a:pt x="11115" y="1091"/>
                  </a:lnTo>
                  <a:lnTo>
                    <a:pt x="10951" y="927"/>
                  </a:lnTo>
                  <a:lnTo>
                    <a:pt x="10772" y="778"/>
                  </a:lnTo>
                  <a:lnTo>
                    <a:pt x="10592" y="628"/>
                  </a:lnTo>
                  <a:lnTo>
                    <a:pt x="10398" y="509"/>
                  </a:lnTo>
                  <a:lnTo>
                    <a:pt x="10204" y="389"/>
                  </a:lnTo>
                  <a:lnTo>
                    <a:pt x="10010" y="285"/>
                  </a:lnTo>
                  <a:lnTo>
                    <a:pt x="9801" y="195"/>
                  </a:lnTo>
                  <a:lnTo>
                    <a:pt x="9576" y="120"/>
                  </a:lnTo>
                  <a:lnTo>
                    <a:pt x="9367" y="76"/>
                  </a:lnTo>
                  <a:lnTo>
                    <a:pt x="9024" y="31"/>
                  </a:lnTo>
                  <a:lnTo>
                    <a:pt x="8665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721;p34">
              <a:extLst>
                <a:ext uri="{FF2B5EF4-FFF2-40B4-BE49-F238E27FC236}">
                  <a16:creationId xmlns:a16="http://schemas.microsoft.com/office/drawing/2014/main" id="{5EFFC53D-4331-FC28-7F4D-079AE67789AB}"/>
                </a:ext>
              </a:extLst>
            </p:cNvPr>
            <p:cNvSpPr/>
            <p:nvPr/>
          </p:nvSpPr>
          <p:spPr>
            <a:xfrm>
              <a:off x="6587266" y="1750037"/>
              <a:ext cx="36559" cy="20546"/>
            </a:xfrm>
            <a:custGeom>
              <a:avLst/>
              <a:gdLst/>
              <a:ahLst/>
              <a:cxnLst/>
              <a:rect l="l" t="t" r="r" b="b"/>
              <a:pathLst>
                <a:path w="1331" h="748" extrusionOk="0">
                  <a:moveTo>
                    <a:pt x="1181" y="0"/>
                  </a:moveTo>
                  <a:lnTo>
                    <a:pt x="1136" y="15"/>
                  </a:lnTo>
                  <a:lnTo>
                    <a:pt x="1091" y="60"/>
                  </a:lnTo>
                  <a:lnTo>
                    <a:pt x="1017" y="150"/>
                  </a:lnTo>
                  <a:lnTo>
                    <a:pt x="942" y="225"/>
                  </a:lnTo>
                  <a:lnTo>
                    <a:pt x="838" y="314"/>
                  </a:lnTo>
                  <a:lnTo>
                    <a:pt x="703" y="389"/>
                  </a:lnTo>
                  <a:lnTo>
                    <a:pt x="539" y="449"/>
                  </a:lnTo>
                  <a:lnTo>
                    <a:pt x="449" y="479"/>
                  </a:lnTo>
                  <a:lnTo>
                    <a:pt x="359" y="493"/>
                  </a:lnTo>
                  <a:lnTo>
                    <a:pt x="255" y="493"/>
                  </a:lnTo>
                  <a:lnTo>
                    <a:pt x="150" y="479"/>
                  </a:lnTo>
                  <a:lnTo>
                    <a:pt x="105" y="479"/>
                  </a:lnTo>
                  <a:lnTo>
                    <a:pt x="61" y="493"/>
                  </a:lnTo>
                  <a:lnTo>
                    <a:pt x="31" y="538"/>
                  </a:lnTo>
                  <a:lnTo>
                    <a:pt x="1" y="583"/>
                  </a:lnTo>
                  <a:lnTo>
                    <a:pt x="1" y="628"/>
                  </a:lnTo>
                  <a:lnTo>
                    <a:pt x="31" y="673"/>
                  </a:lnTo>
                  <a:lnTo>
                    <a:pt x="61" y="718"/>
                  </a:lnTo>
                  <a:lnTo>
                    <a:pt x="105" y="732"/>
                  </a:lnTo>
                  <a:lnTo>
                    <a:pt x="210" y="747"/>
                  </a:lnTo>
                  <a:lnTo>
                    <a:pt x="419" y="747"/>
                  </a:lnTo>
                  <a:lnTo>
                    <a:pt x="524" y="732"/>
                  </a:lnTo>
                  <a:lnTo>
                    <a:pt x="628" y="703"/>
                  </a:lnTo>
                  <a:lnTo>
                    <a:pt x="733" y="673"/>
                  </a:lnTo>
                  <a:lnTo>
                    <a:pt x="897" y="583"/>
                  </a:lnTo>
                  <a:lnTo>
                    <a:pt x="1032" y="479"/>
                  </a:lnTo>
                  <a:lnTo>
                    <a:pt x="1151" y="389"/>
                  </a:lnTo>
                  <a:lnTo>
                    <a:pt x="1241" y="299"/>
                  </a:lnTo>
                  <a:lnTo>
                    <a:pt x="1316" y="195"/>
                  </a:lnTo>
                  <a:lnTo>
                    <a:pt x="1331" y="150"/>
                  </a:lnTo>
                  <a:lnTo>
                    <a:pt x="1331" y="105"/>
                  </a:lnTo>
                  <a:lnTo>
                    <a:pt x="1316" y="60"/>
                  </a:lnTo>
                  <a:lnTo>
                    <a:pt x="1271" y="15"/>
                  </a:lnTo>
                  <a:lnTo>
                    <a:pt x="1226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722;p34">
              <a:extLst>
                <a:ext uri="{FF2B5EF4-FFF2-40B4-BE49-F238E27FC236}">
                  <a16:creationId xmlns:a16="http://schemas.microsoft.com/office/drawing/2014/main" id="{95FE1465-E77D-D184-E225-343FEE1EBD19}"/>
                </a:ext>
              </a:extLst>
            </p:cNvPr>
            <p:cNvSpPr/>
            <p:nvPr/>
          </p:nvSpPr>
          <p:spPr>
            <a:xfrm>
              <a:off x="6620912" y="1703262"/>
              <a:ext cx="56665" cy="31615"/>
            </a:xfrm>
            <a:custGeom>
              <a:avLst/>
              <a:gdLst/>
              <a:ahLst/>
              <a:cxnLst/>
              <a:rect l="l" t="t" r="r" b="b"/>
              <a:pathLst>
                <a:path w="2063" h="1151" extrusionOk="0">
                  <a:moveTo>
                    <a:pt x="1316" y="0"/>
                  </a:moveTo>
                  <a:lnTo>
                    <a:pt x="1121" y="15"/>
                  </a:lnTo>
                  <a:lnTo>
                    <a:pt x="912" y="60"/>
                  </a:lnTo>
                  <a:lnTo>
                    <a:pt x="703" y="120"/>
                  </a:lnTo>
                  <a:lnTo>
                    <a:pt x="524" y="195"/>
                  </a:lnTo>
                  <a:lnTo>
                    <a:pt x="360" y="284"/>
                  </a:lnTo>
                  <a:lnTo>
                    <a:pt x="225" y="374"/>
                  </a:lnTo>
                  <a:lnTo>
                    <a:pt x="120" y="478"/>
                  </a:lnTo>
                  <a:lnTo>
                    <a:pt x="46" y="598"/>
                  </a:lnTo>
                  <a:lnTo>
                    <a:pt x="16" y="643"/>
                  </a:lnTo>
                  <a:lnTo>
                    <a:pt x="1" y="703"/>
                  </a:lnTo>
                  <a:lnTo>
                    <a:pt x="1" y="762"/>
                  </a:lnTo>
                  <a:lnTo>
                    <a:pt x="16" y="807"/>
                  </a:lnTo>
                  <a:lnTo>
                    <a:pt x="31" y="867"/>
                  </a:lnTo>
                  <a:lnTo>
                    <a:pt x="61" y="912"/>
                  </a:lnTo>
                  <a:lnTo>
                    <a:pt x="91" y="956"/>
                  </a:lnTo>
                  <a:lnTo>
                    <a:pt x="135" y="1001"/>
                  </a:lnTo>
                  <a:lnTo>
                    <a:pt x="255" y="1061"/>
                  </a:lnTo>
                  <a:lnTo>
                    <a:pt x="389" y="1106"/>
                  </a:lnTo>
                  <a:lnTo>
                    <a:pt x="554" y="1136"/>
                  </a:lnTo>
                  <a:lnTo>
                    <a:pt x="748" y="1151"/>
                  </a:lnTo>
                  <a:lnTo>
                    <a:pt x="942" y="1136"/>
                  </a:lnTo>
                  <a:lnTo>
                    <a:pt x="1151" y="1091"/>
                  </a:lnTo>
                  <a:lnTo>
                    <a:pt x="1360" y="1046"/>
                  </a:lnTo>
                  <a:lnTo>
                    <a:pt x="1540" y="971"/>
                  </a:lnTo>
                  <a:lnTo>
                    <a:pt x="1704" y="882"/>
                  </a:lnTo>
                  <a:lnTo>
                    <a:pt x="1839" y="777"/>
                  </a:lnTo>
                  <a:lnTo>
                    <a:pt x="1943" y="673"/>
                  </a:lnTo>
                  <a:lnTo>
                    <a:pt x="2018" y="568"/>
                  </a:lnTo>
                  <a:lnTo>
                    <a:pt x="2033" y="508"/>
                  </a:lnTo>
                  <a:lnTo>
                    <a:pt x="2048" y="449"/>
                  </a:lnTo>
                  <a:lnTo>
                    <a:pt x="2063" y="404"/>
                  </a:lnTo>
                  <a:lnTo>
                    <a:pt x="2048" y="344"/>
                  </a:lnTo>
                  <a:lnTo>
                    <a:pt x="2033" y="284"/>
                  </a:lnTo>
                  <a:lnTo>
                    <a:pt x="2003" y="239"/>
                  </a:lnTo>
                  <a:lnTo>
                    <a:pt x="1973" y="195"/>
                  </a:lnTo>
                  <a:lnTo>
                    <a:pt x="1928" y="165"/>
                  </a:lnTo>
                  <a:lnTo>
                    <a:pt x="1809" y="90"/>
                  </a:lnTo>
                  <a:lnTo>
                    <a:pt x="1659" y="45"/>
                  </a:lnTo>
                  <a:lnTo>
                    <a:pt x="1495" y="15"/>
                  </a:lnTo>
                  <a:lnTo>
                    <a:pt x="1316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723;p34">
              <a:extLst>
                <a:ext uri="{FF2B5EF4-FFF2-40B4-BE49-F238E27FC236}">
                  <a16:creationId xmlns:a16="http://schemas.microsoft.com/office/drawing/2014/main" id="{1DB38EE0-1F13-97D2-2C81-81755734837F}"/>
                </a:ext>
              </a:extLst>
            </p:cNvPr>
            <p:cNvSpPr/>
            <p:nvPr/>
          </p:nvSpPr>
          <p:spPr>
            <a:xfrm>
              <a:off x="6596302" y="1656898"/>
              <a:ext cx="13569" cy="23814"/>
            </a:xfrm>
            <a:custGeom>
              <a:avLst/>
              <a:gdLst/>
              <a:ahLst/>
              <a:cxnLst/>
              <a:rect l="l" t="t" r="r" b="b"/>
              <a:pathLst>
                <a:path w="494" h="867" extrusionOk="0">
                  <a:moveTo>
                    <a:pt x="299" y="0"/>
                  </a:moveTo>
                  <a:lnTo>
                    <a:pt x="255" y="15"/>
                  </a:lnTo>
                  <a:lnTo>
                    <a:pt x="195" y="30"/>
                  </a:lnTo>
                  <a:lnTo>
                    <a:pt x="150" y="60"/>
                  </a:lnTo>
                  <a:lnTo>
                    <a:pt x="120" y="120"/>
                  </a:lnTo>
                  <a:lnTo>
                    <a:pt x="75" y="179"/>
                  </a:lnTo>
                  <a:lnTo>
                    <a:pt x="45" y="239"/>
                  </a:lnTo>
                  <a:lnTo>
                    <a:pt x="30" y="329"/>
                  </a:lnTo>
                  <a:lnTo>
                    <a:pt x="16" y="404"/>
                  </a:lnTo>
                  <a:lnTo>
                    <a:pt x="1" y="493"/>
                  </a:lnTo>
                  <a:lnTo>
                    <a:pt x="16" y="583"/>
                  </a:lnTo>
                  <a:lnTo>
                    <a:pt x="30" y="658"/>
                  </a:lnTo>
                  <a:lnTo>
                    <a:pt x="45" y="717"/>
                  </a:lnTo>
                  <a:lnTo>
                    <a:pt x="75" y="777"/>
                  </a:lnTo>
                  <a:lnTo>
                    <a:pt x="120" y="822"/>
                  </a:lnTo>
                  <a:lnTo>
                    <a:pt x="150" y="852"/>
                  </a:lnTo>
                  <a:lnTo>
                    <a:pt x="195" y="867"/>
                  </a:lnTo>
                  <a:lnTo>
                    <a:pt x="255" y="867"/>
                  </a:lnTo>
                  <a:lnTo>
                    <a:pt x="299" y="837"/>
                  </a:lnTo>
                  <a:lnTo>
                    <a:pt x="344" y="807"/>
                  </a:lnTo>
                  <a:lnTo>
                    <a:pt x="389" y="762"/>
                  </a:lnTo>
                  <a:lnTo>
                    <a:pt x="419" y="702"/>
                  </a:lnTo>
                  <a:lnTo>
                    <a:pt x="449" y="628"/>
                  </a:lnTo>
                  <a:lnTo>
                    <a:pt x="479" y="553"/>
                  </a:lnTo>
                  <a:lnTo>
                    <a:pt x="479" y="463"/>
                  </a:lnTo>
                  <a:lnTo>
                    <a:pt x="494" y="374"/>
                  </a:lnTo>
                  <a:lnTo>
                    <a:pt x="479" y="299"/>
                  </a:lnTo>
                  <a:lnTo>
                    <a:pt x="479" y="224"/>
                  </a:lnTo>
                  <a:lnTo>
                    <a:pt x="449" y="150"/>
                  </a:lnTo>
                  <a:lnTo>
                    <a:pt x="419" y="90"/>
                  </a:lnTo>
                  <a:lnTo>
                    <a:pt x="389" y="45"/>
                  </a:lnTo>
                  <a:lnTo>
                    <a:pt x="344" y="15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24;p34">
              <a:extLst>
                <a:ext uri="{FF2B5EF4-FFF2-40B4-BE49-F238E27FC236}">
                  <a16:creationId xmlns:a16="http://schemas.microsoft.com/office/drawing/2014/main" id="{39F5A39B-F404-AC4F-88BC-F81F581E2084}"/>
                </a:ext>
              </a:extLst>
            </p:cNvPr>
            <p:cNvSpPr/>
            <p:nvPr/>
          </p:nvSpPr>
          <p:spPr>
            <a:xfrm>
              <a:off x="6588914" y="1627344"/>
              <a:ext cx="49277" cy="29582"/>
            </a:xfrm>
            <a:custGeom>
              <a:avLst/>
              <a:gdLst/>
              <a:ahLst/>
              <a:cxnLst/>
              <a:rect l="l" t="t" r="r" b="b"/>
              <a:pathLst>
                <a:path w="1794" h="1077" extrusionOk="0">
                  <a:moveTo>
                    <a:pt x="464" y="1"/>
                  </a:moveTo>
                  <a:lnTo>
                    <a:pt x="314" y="15"/>
                  </a:lnTo>
                  <a:lnTo>
                    <a:pt x="165" y="60"/>
                  </a:lnTo>
                  <a:lnTo>
                    <a:pt x="90" y="90"/>
                  </a:lnTo>
                  <a:lnTo>
                    <a:pt x="31" y="150"/>
                  </a:lnTo>
                  <a:lnTo>
                    <a:pt x="1" y="225"/>
                  </a:lnTo>
                  <a:lnTo>
                    <a:pt x="16" y="299"/>
                  </a:lnTo>
                  <a:lnTo>
                    <a:pt x="45" y="374"/>
                  </a:lnTo>
                  <a:lnTo>
                    <a:pt x="105" y="434"/>
                  </a:lnTo>
                  <a:lnTo>
                    <a:pt x="180" y="464"/>
                  </a:lnTo>
                  <a:lnTo>
                    <a:pt x="270" y="449"/>
                  </a:lnTo>
                  <a:lnTo>
                    <a:pt x="404" y="419"/>
                  </a:lnTo>
                  <a:lnTo>
                    <a:pt x="643" y="419"/>
                  </a:lnTo>
                  <a:lnTo>
                    <a:pt x="763" y="449"/>
                  </a:lnTo>
                  <a:lnTo>
                    <a:pt x="852" y="479"/>
                  </a:lnTo>
                  <a:lnTo>
                    <a:pt x="957" y="523"/>
                  </a:lnTo>
                  <a:lnTo>
                    <a:pt x="1031" y="568"/>
                  </a:lnTo>
                  <a:lnTo>
                    <a:pt x="1106" y="628"/>
                  </a:lnTo>
                  <a:lnTo>
                    <a:pt x="1241" y="748"/>
                  </a:lnTo>
                  <a:lnTo>
                    <a:pt x="1330" y="852"/>
                  </a:lnTo>
                  <a:lnTo>
                    <a:pt x="1405" y="972"/>
                  </a:lnTo>
                  <a:lnTo>
                    <a:pt x="1450" y="1016"/>
                  </a:lnTo>
                  <a:lnTo>
                    <a:pt x="1495" y="1061"/>
                  </a:lnTo>
                  <a:lnTo>
                    <a:pt x="1539" y="1076"/>
                  </a:lnTo>
                  <a:lnTo>
                    <a:pt x="1644" y="1076"/>
                  </a:lnTo>
                  <a:lnTo>
                    <a:pt x="1689" y="1061"/>
                  </a:lnTo>
                  <a:lnTo>
                    <a:pt x="1749" y="1001"/>
                  </a:lnTo>
                  <a:lnTo>
                    <a:pt x="1793" y="942"/>
                  </a:lnTo>
                  <a:lnTo>
                    <a:pt x="1793" y="852"/>
                  </a:lnTo>
                  <a:lnTo>
                    <a:pt x="1778" y="777"/>
                  </a:lnTo>
                  <a:lnTo>
                    <a:pt x="1689" y="643"/>
                  </a:lnTo>
                  <a:lnTo>
                    <a:pt x="1554" y="479"/>
                  </a:lnTo>
                  <a:lnTo>
                    <a:pt x="1405" y="329"/>
                  </a:lnTo>
                  <a:lnTo>
                    <a:pt x="1315" y="269"/>
                  </a:lnTo>
                  <a:lnTo>
                    <a:pt x="1211" y="195"/>
                  </a:lnTo>
                  <a:lnTo>
                    <a:pt x="1106" y="135"/>
                  </a:lnTo>
                  <a:lnTo>
                    <a:pt x="987" y="90"/>
                  </a:lnTo>
                  <a:lnTo>
                    <a:pt x="867" y="45"/>
                  </a:lnTo>
                  <a:lnTo>
                    <a:pt x="748" y="15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725;p34">
              <a:extLst>
                <a:ext uri="{FF2B5EF4-FFF2-40B4-BE49-F238E27FC236}">
                  <a16:creationId xmlns:a16="http://schemas.microsoft.com/office/drawing/2014/main" id="{A80A1964-6D37-D15B-9413-1CE820A47ECF}"/>
                </a:ext>
              </a:extLst>
            </p:cNvPr>
            <p:cNvSpPr/>
            <p:nvPr/>
          </p:nvSpPr>
          <p:spPr>
            <a:xfrm>
              <a:off x="6717348" y="1644593"/>
              <a:ext cx="33263" cy="51309"/>
            </a:xfrm>
            <a:custGeom>
              <a:avLst/>
              <a:gdLst/>
              <a:ahLst/>
              <a:cxnLst/>
              <a:rect l="l" t="t" r="r" b="b"/>
              <a:pathLst>
                <a:path w="1211" h="1868" extrusionOk="0">
                  <a:moveTo>
                    <a:pt x="1032" y="0"/>
                  </a:moveTo>
                  <a:lnTo>
                    <a:pt x="987" y="30"/>
                  </a:lnTo>
                  <a:lnTo>
                    <a:pt x="837" y="149"/>
                  </a:lnTo>
                  <a:lnTo>
                    <a:pt x="703" y="284"/>
                  </a:lnTo>
                  <a:lnTo>
                    <a:pt x="539" y="463"/>
                  </a:lnTo>
                  <a:lnTo>
                    <a:pt x="374" y="702"/>
                  </a:lnTo>
                  <a:lnTo>
                    <a:pt x="300" y="837"/>
                  </a:lnTo>
                  <a:lnTo>
                    <a:pt x="225" y="986"/>
                  </a:lnTo>
                  <a:lnTo>
                    <a:pt x="150" y="1150"/>
                  </a:lnTo>
                  <a:lnTo>
                    <a:pt x="90" y="1330"/>
                  </a:lnTo>
                  <a:lnTo>
                    <a:pt x="46" y="1509"/>
                  </a:lnTo>
                  <a:lnTo>
                    <a:pt x="1" y="1703"/>
                  </a:lnTo>
                  <a:lnTo>
                    <a:pt x="1" y="1763"/>
                  </a:lnTo>
                  <a:lnTo>
                    <a:pt x="31" y="1808"/>
                  </a:lnTo>
                  <a:lnTo>
                    <a:pt x="75" y="1853"/>
                  </a:lnTo>
                  <a:lnTo>
                    <a:pt x="120" y="1867"/>
                  </a:lnTo>
                  <a:lnTo>
                    <a:pt x="150" y="1867"/>
                  </a:lnTo>
                  <a:lnTo>
                    <a:pt x="195" y="1853"/>
                  </a:lnTo>
                  <a:lnTo>
                    <a:pt x="240" y="1838"/>
                  </a:lnTo>
                  <a:lnTo>
                    <a:pt x="270" y="1793"/>
                  </a:lnTo>
                  <a:lnTo>
                    <a:pt x="285" y="1748"/>
                  </a:lnTo>
                  <a:lnTo>
                    <a:pt x="314" y="1569"/>
                  </a:lnTo>
                  <a:lnTo>
                    <a:pt x="359" y="1404"/>
                  </a:lnTo>
                  <a:lnTo>
                    <a:pt x="419" y="1255"/>
                  </a:lnTo>
                  <a:lnTo>
                    <a:pt x="479" y="1106"/>
                  </a:lnTo>
                  <a:lnTo>
                    <a:pt x="554" y="986"/>
                  </a:lnTo>
                  <a:lnTo>
                    <a:pt x="613" y="852"/>
                  </a:lnTo>
                  <a:lnTo>
                    <a:pt x="763" y="642"/>
                  </a:lnTo>
                  <a:lnTo>
                    <a:pt x="912" y="478"/>
                  </a:lnTo>
                  <a:lnTo>
                    <a:pt x="1032" y="359"/>
                  </a:lnTo>
                  <a:lnTo>
                    <a:pt x="1151" y="269"/>
                  </a:lnTo>
                  <a:lnTo>
                    <a:pt x="1181" y="224"/>
                  </a:lnTo>
                  <a:lnTo>
                    <a:pt x="1211" y="164"/>
                  </a:lnTo>
                  <a:lnTo>
                    <a:pt x="1211" y="120"/>
                  </a:lnTo>
                  <a:lnTo>
                    <a:pt x="1181" y="60"/>
                  </a:lnTo>
                  <a:lnTo>
                    <a:pt x="1136" y="30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726;p34">
              <a:extLst>
                <a:ext uri="{FF2B5EF4-FFF2-40B4-BE49-F238E27FC236}">
                  <a16:creationId xmlns:a16="http://schemas.microsoft.com/office/drawing/2014/main" id="{FF4A31B4-E2A9-1F8B-59A5-066061E4641D}"/>
                </a:ext>
              </a:extLst>
            </p:cNvPr>
            <p:cNvSpPr/>
            <p:nvPr/>
          </p:nvSpPr>
          <p:spPr>
            <a:xfrm>
              <a:off x="6725972" y="1663875"/>
              <a:ext cx="29170" cy="11921"/>
            </a:xfrm>
            <a:custGeom>
              <a:avLst/>
              <a:gdLst/>
              <a:ahLst/>
              <a:cxnLst/>
              <a:rect l="l" t="t" r="r" b="b"/>
              <a:pathLst>
                <a:path w="1062" h="434" extrusionOk="0">
                  <a:moveTo>
                    <a:pt x="254" y="0"/>
                  </a:moveTo>
                  <a:lnTo>
                    <a:pt x="105" y="15"/>
                  </a:lnTo>
                  <a:lnTo>
                    <a:pt x="60" y="30"/>
                  </a:lnTo>
                  <a:lnTo>
                    <a:pt x="15" y="75"/>
                  </a:lnTo>
                  <a:lnTo>
                    <a:pt x="0" y="120"/>
                  </a:lnTo>
                  <a:lnTo>
                    <a:pt x="0" y="179"/>
                  </a:lnTo>
                  <a:lnTo>
                    <a:pt x="15" y="239"/>
                  </a:lnTo>
                  <a:lnTo>
                    <a:pt x="60" y="269"/>
                  </a:lnTo>
                  <a:lnTo>
                    <a:pt x="120" y="299"/>
                  </a:lnTo>
                  <a:lnTo>
                    <a:pt x="165" y="284"/>
                  </a:lnTo>
                  <a:lnTo>
                    <a:pt x="359" y="284"/>
                  </a:lnTo>
                  <a:lnTo>
                    <a:pt x="553" y="314"/>
                  </a:lnTo>
                  <a:lnTo>
                    <a:pt x="733" y="374"/>
                  </a:lnTo>
                  <a:lnTo>
                    <a:pt x="852" y="418"/>
                  </a:lnTo>
                  <a:lnTo>
                    <a:pt x="882" y="433"/>
                  </a:lnTo>
                  <a:lnTo>
                    <a:pt x="957" y="433"/>
                  </a:lnTo>
                  <a:lnTo>
                    <a:pt x="987" y="418"/>
                  </a:lnTo>
                  <a:lnTo>
                    <a:pt x="1016" y="389"/>
                  </a:lnTo>
                  <a:lnTo>
                    <a:pt x="1046" y="359"/>
                  </a:lnTo>
                  <a:lnTo>
                    <a:pt x="1061" y="299"/>
                  </a:lnTo>
                  <a:lnTo>
                    <a:pt x="1046" y="254"/>
                  </a:lnTo>
                  <a:lnTo>
                    <a:pt x="1016" y="194"/>
                  </a:lnTo>
                  <a:lnTo>
                    <a:pt x="972" y="164"/>
                  </a:lnTo>
                  <a:lnTo>
                    <a:pt x="882" y="135"/>
                  </a:lnTo>
                  <a:lnTo>
                    <a:pt x="673" y="60"/>
                  </a:lnTo>
                  <a:lnTo>
                    <a:pt x="538" y="1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27;p34">
              <a:extLst>
                <a:ext uri="{FF2B5EF4-FFF2-40B4-BE49-F238E27FC236}">
                  <a16:creationId xmlns:a16="http://schemas.microsoft.com/office/drawing/2014/main" id="{77C63D10-E569-6D3E-996E-BA6B9801A878}"/>
                </a:ext>
              </a:extLst>
            </p:cNvPr>
            <p:cNvSpPr/>
            <p:nvPr/>
          </p:nvSpPr>
          <p:spPr>
            <a:xfrm>
              <a:off x="6582761" y="1455403"/>
              <a:ext cx="382897" cy="381249"/>
            </a:xfrm>
            <a:custGeom>
              <a:avLst/>
              <a:gdLst/>
              <a:ahLst/>
              <a:cxnLst/>
              <a:rect l="l" t="t" r="r" b="b"/>
              <a:pathLst>
                <a:path w="13940" h="13880" extrusionOk="0">
                  <a:moveTo>
                    <a:pt x="7829" y="1"/>
                  </a:moveTo>
                  <a:lnTo>
                    <a:pt x="7321" y="16"/>
                  </a:lnTo>
                  <a:lnTo>
                    <a:pt x="6783" y="61"/>
                  </a:lnTo>
                  <a:lnTo>
                    <a:pt x="6201" y="150"/>
                  </a:lnTo>
                  <a:lnTo>
                    <a:pt x="5603" y="270"/>
                  </a:lnTo>
                  <a:lnTo>
                    <a:pt x="4961" y="419"/>
                  </a:lnTo>
                  <a:lnTo>
                    <a:pt x="4348" y="613"/>
                  </a:lnTo>
                  <a:lnTo>
                    <a:pt x="3780" y="793"/>
                  </a:lnTo>
                  <a:lnTo>
                    <a:pt x="3257" y="972"/>
                  </a:lnTo>
                  <a:lnTo>
                    <a:pt x="2794" y="1166"/>
                  </a:lnTo>
                  <a:lnTo>
                    <a:pt x="2376" y="1360"/>
                  </a:lnTo>
                  <a:lnTo>
                    <a:pt x="2002" y="1555"/>
                  </a:lnTo>
                  <a:lnTo>
                    <a:pt x="1674" y="1749"/>
                  </a:lnTo>
                  <a:lnTo>
                    <a:pt x="1375" y="1943"/>
                  </a:lnTo>
                  <a:lnTo>
                    <a:pt x="1121" y="2137"/>
                  </a:lnTo>
                  <a:lnTo>
                    <a:pt x="897" y="2331"/>
                  </a:lnTo>
                  <a:lnTo>
                    <a:pt x="718" y="2526"/>
                  </a:lnTo>
                  <a:lnTo>
                    <a:pt x="553" y="2720"/>
                  </a:lnTo>
                  <a:lnTo>
                    <a:pt x="419" y="2899"/>
                  </a:lnTo>
                  <a:lnTo>
                    <a:pt x="314" y="3093"/>
                  </a:lnTo>
                  <a:lnTo>
                    <a:pt x="240" y="3273"/>
                  </a:lnTo>
                  <a:lnTo>
                    <a:pt x="165" y="3452"/>
                  </a:lnTo>
                  <a:lnTo>
                    <a:pt x="90" y="3751"/>
                  </a:lnTo>
                  <a:lnTo>
                    <a:pt x="30" y="4020"/>
                  </a:lnTo>
                  <a:lnTo>
                    <a:pt x="1" y="4259"/>
                  </a:lnTo>
                  <a:lnTo>
                    <a:pt x="1" y="4483"/>
                  </a:lnTo>
                  <a:lnTo>
                    <a:pt x="16" y="4677"/>
                  </a:lnTo>
                  <a:lnTo>
                    <a:pt x="75" y="4856"/>
                  </a:lnTo>
                  <a:lnTo>
                    <a:pt x="135" y="4991"/>
                  </a:lnTo>
                  <a:lnTo>
                    <a:pt x="225" y="5110"/>
                  </a:lnTo>
                  <a:lnTo>
                    <a:pt x="389" y="5260"/>
                  </a:lnTo>
                  <a:lnTo>
                    <a:pt x="568" y="5424"/>
                  </a:lnTo>
                  <a:lnTo>
                    <a:pt x="777" y="5573"/>
                  </a:lnTo>
                  <a:lnTo>
                    <a:pt x="987" y="5738"/>
                  </a:lnTo>
                  <a:lnTo>
                    <a:pt x="1226" y="5887"/>
                  </a:lnTo>
                  <a:lnTo>
                    <a:pt x="1465" y="6051"/>
                  </a:lnTo>
                  <a:lnTo>
                    <a:pt x="1719" y="6186"/>
                  </a:lnTo>
                  <a:lnTo>
                    <a:pt x="1988" y="6335"/>
                  </a:lnTo>
                  <a:lnTo>
                    <a:pt x="2256" y="6470"/>
                  </a:lnTo>
                  <a:lnTo>
                    <a:pt x="2540" y="6589"/>
                  </a:lnTo>
                  <a:lnTo>
                    <a:pt x="2824" y="6694"/>
                  </a:lnTo>
                  <a:lnTo>
                    <a:pt x="3108" y="6783"/>
                  </a:lnTo>
                  <a:lnTo>
                    <a:pt x="3392" y="6858"/>
                  </a:lnTo>
                  <a:lnTo>
                    <a:pt x="3676" y="6903"/>
                  </a:lnTo>
                  <a:lnTo>
                    <a:pt x="3960" y="6948"/>
                  </a:lnTo>
                  <a:lnTo>
                    <a:pt x="4228" y="6948"/>
                  </a:lnTo>
                  <a:lnTo>
                    <a:pt x="4288" y="6873"/>
                  </a:lnTo>
                  <a:lnTo>
                    <a:pt x="4423" y="6694"/>
                  </a:lnTo>
                  <a:lnTo>
                    <a:pt x="4527" y="6574"/>
                  </a:lnTo>
                  <a:lnTo>
                    <a:pt x="4662" y="6455"/>
                  </a:lnTo>
                  <a:lnTo>
                    <a:pt x="4796" y="6320"/>
                  </a:lnTo>
                  <a:lnTo>
                    <a:pt x="4961" y="6201"/>
                  </a:lnTo>
                  <a:lnTo>
                    <a:pt x="5140" y="6096"/>
                  </a:lnTo>
                  <a:lnTo>
                    <a:pt x="5334" y="6007"/>
                  </a:lnTo>
                  <a:lnTo>
                    <a:pt x="5543" y="5947"/>
                  </a:lnTo>
                  <a:lnTo>
                    <a:pt x="5663" y="5932"/>
                  </a:lnTo>
                  <a:lnTo>
                    <a:pt x="5767" y="5917"/>
                  </a:lnTo>
                  <a:lnTo>
                    <a:pt x="5887" y="5932"/>
                  </a:lnTo>
                  <a:lnTo>
                    <a:pt x="6006" y="5932"/>
                  </a:lnTo>
                  <a:lnTo>
                    <a:pt x="6126" y="5962"/>
                  </a:lnTo>
                  <a:lnTo>
                    <a:pt x="6260" y="6007"/>
                  </a:lnTo>
                  <a:lnTo>
                    <a:pt x="6380" y="6051"/>
                  </a:lnTo>
                  <a:lnTo>
                    <a:pt x="6514" y="6111"/>
                  </a:lnTo>
                  <a:lnTo>
                    <a:pt x="6649" y="6201"/>
                  </a:lnTo>
                  <a:lnTo>
                    <a:pt x="6783" y="6290"/>
                  </a:lnTo>
                  <a:lnTo>
                    <a:pt x="6903" y="6410"/>
                  </a:lnTo>
                  <a:lnTo>
                    <a:pt x="7022" y="6515"/>
                  </a:lnTo>
                  <a:lnTo>
                    <a:pt x="7112" y="6649"/>
                  </a:lnTo>
                  <a:lnTo>
                    <a:pt x="7172" y="6783"/>
                  </a:lnTo>
                  <a:lnTo>
                    <a:pt x="7231" y="6918"/>
                  </a:lnTo>
                  <a:lnTo>
                    <a:pt x="7276" y="7052"/>
                  </a:lnTo>
                  <a:lnTo>
                    <a:pt x="7291" y="7202"/>
                  </a:lnTo>
                  <a:lnTo>
                    <a:pt x="7306" y="7351"/>
                  </a:lnTo>
                  <a:lnTo>
                    <a:pt x="7291" y="7501"/>
                  </a:lnTo>
                  <a:lnTo>
                    <a:pt x="7276" y="7650"/>
                  </a:lnTo>
                  <a:lnTo>
                    <a:pt x="7246" y="7799"/>
                  </a:lnTo>
                  <a:lnTo>
                    <a:pt x="7201" y="7964"/>
                  </a:lnTo>
                  <a:lnTo>
                    <a:pt x="7142" y="8113"/>
                  </a:lnTo>
                  <a:lnTo>
                    <a:pt x="7082" y="8262"/>
                  </a:lnTo>
                  <a:lnTo>
                    <a:pt x="7007" y="8412"/>
                  </a:lnTo>
                  <a:lnTo>
                    <a:pt x="6918" y="8546"/>
                  </a:lnTo>
                  <a:lnTo>
                    <a:pt x="6828" y="8696"/>
                  </a:lnTo>
                  <a:lnTo>
                    <a:pt x="6723" y="8830"/>
                  </a:lnTo>
                  <a:lnTo>
                    <a:pt x="6604" y="8950"/>
                  </a:lnTo>
                  <a:lnTo>
                    <a:pt x="6499" y="9069"/>
                  </a:lnTo>
                  <a:lnTo>
                    <a:pt x="6365" y="9189"/>
                  </a:lnTo>
                  <a:lnTo>
                    <a:pt x="6245" y="9293"/>
                  </a:lnTo>
                  <a:lnTo>
                    <a:pt x="6111" y="9383"/>
                  </a:lnTo>
                  <a:lnTo>
                    <a:pt x="5976" y="9473"/>
                  </a:lnTo>
                  <a:lnTo>
                    <a:pt x="5827" y="9547"/>
                  </a:lnTo>
                  <a:lnTo>
                    <a:pt x="5693" y="9607"/>
                  </a:lnTo>
                  <a:lnTo>
                    <a:pt x="5543" y="9667"/>
                  </a:lnTo>
                  <a:lnTo>
                    <a:pt x="5394" y="9697"/>
                  </a:lnTo>
                  <a:lnTo>
                    <a:pt x="5244" y="9727"/>
                  </a:lnTo>
                  <a:lnTo>
                    <a:pt x="4946" y="9727"/>
                  </a:lnTo>
                  <a:lnTo>
                    <a:pt x="4811" y="9697"/>
                  </a:lnTo>
                  <a:lnTo>
                    <a:pt x="4781" y="9786"/>
                  </a:lnTo>
                  <a:lnTo>
                    <a:pt x="4736" y="10010"/>
                  </a:lnTo>
                  <a:lnTo>
                    <a:pt x="4721" y="10175"/>
                  </a:lnTo>
                  <a:lnTo>
                    <a:pt x="4707" y="10369"/>
                  </a:lnTo>
                  <a:lnTo>
                    <a:pt x="4707" y="10593"/>
                  </a:lnTo>
                  <a:lnTo>
                    <a:pt x="4707" y="10817"/>
                  </a:lnTo>
                  <a:lnTo>
                    <a:pt x="4736" y="11071"/>
                  </a:lnTo>
                  <a:lnTo>
                    <a:pt x="4781" y="11340"/>
                  </a:lnTo>
                  <a:lnTo>
                    <a:pt x="4841" y="11624"/>
                  </a:lnTo>
                  <a:lnTo>
                    <a:pt x="4931" y="11908"/>
                  </a:lnTo>
                  <a:lnTo>
                    <a:pt x="5065" y="12206"/>
                  </a:lnTo>
                  <a:lnTo>
                    <a:pt x="5214" y="12505"/>
                  </a:lnTo>
                  <a:lnTo>
                    <a:pt x="5409" y="12804"/>
                  </a:lnTo>
                  <a:lnTo>
                    <a:pt x="5528" y="12939"/>
                  </a:lnTo>
                  <a:lnTo>
                    <a:pt x="5648" y="13088"/>
                  </a:lnTo>
                  <a:lnTo>
                    <a:pt x="5991" y="13252"/>
                  </a:lnTo>
                  <a:lnTo>
                    <a:pt x="6350" y="13402"/>
                  </a:lnTo>
                  <a:lnTo>
                    <a:pt x="6694" y="13521"/>
                  </a:lnTo>
                  <a:lnTo>
                    <a:pt x="7052" y="13626"/>
                  </a:lnTo>
                  <a:lnTo>
                    <a:pt x="7411" y="13715"/>
                  </a:lnTo>
                  <a:lnTo>
                    <a:pt x="7754" y="13775"/>
                  </a:lnTo>
                  <a:lnTo>
                    <a:pt x="8113" y="13820"/>
                  </a:lnTo>
                  <a:lnTo>
                    <a:pt x="8471" y="13865"/>
                  </a:lnTo>
                  <a:lnTo>
                    <a:pt x="8815" y="13880"/>
                  </a:lnTo>
                  <a:lnTo>
                    <a:pt x="9502" y="13880"/>
                  </a:lnTo>
                  <a:lnTo>
                    <a:pt x="9846" y="13865"/>
                  </a:lnTo>
                  <a:lnTo>
                    <a:pt x="10174" y="13835"/>
                  </a:lnTo>
                  <a:lnTo>
                    <a:pt x="10488" y="13790"/>
                  </a:lnTo>
                  <a:lnTo>
                    <a:pt x="11101" y="13700"/>
                  </a:lnTo>
                  <a:lnTo>
                    <a:pt x="11668" y="13581"/>
                  </a:lnTo>
                  <a:lnTo>
                    <a:pt x="12191" y="13446"/>
                  </a:lnTo>
                  <a:lnTo>
                    <a:pt x="12654" y="13312"/>
                  </a:lnTo>
                  <a:lnTo>
                    <a:pt x="13058" y="13178"/>
                  </a:lnTo>
                  <a:lnTo>
                    <a:pt x="13372" y="13058"/>
                  </a:lnTo>
                  <a:lnTo>
                    <a:pt x="13611" y="12968"/>
                  </a:lnTo>
                  <a:lnTo>
                    <a:pt x="13820" y="12879"/>
                  </a:lnTo>
                  <a:lnTo>
                    <a:pt x="13879" y="12341"/>
                  </a:lnTo>
                  <a:lnTo>
                    <a:pt x="13909" y="11803"/>
                  </a:lnTo>
                  <a:lnTo>
                    <a:pt x="13939" y="11280"/>
                  </a:lnTo>
                  <a:lnTo>
                    <a:pt x="13939" y="10772"/>
                  </a:lnTo>
                  <a:lnTo>
                    <a:pt x="13939" y="10264"/>
                  </a:lnTo>
                  <a:lnTo>
                    <a:pt x="13909" y="9801"/>
                  </a:lnTo>
                  <a:lnTo>
                    <a:pt x="13879" y="9353"/>
                  </a:lnTo>
                  <a:lnTo>
                    <a:pt x="13850" y="8935"/>
                  </a:lnTo>
                  <a:lnTo>
                    <a:pt x="13760" y="8188"/>
                  </a:lnTo>
                  <a:lnTo>
                    <a:pt x="13670" y="7620"/>
                  </a:lnTo>
                  <a:lnTo>
                    <a:pt x="13611" y="7232"/>
                  </a:lnTo>
                  <a:lnTo>
                    <a:pt x="13566" y="7052"/>
                  </a:lnTo>
                  <a:lnTo>
                    <a:pt x="13491" y="6365"/>
                  </a:lnTo>
                  <a:lnTo>
                    <a:pt x="13372" y="5663"/>
                  </a:lnTo>
                  <a:lnTo>
                    <a:pt x="13312" y="5304"/>
                  </a:lnTo>
                  <a:lnTo>
                    <a:pt x="13222" y="4961"/>
                  </a:lnTo>
                  <a:lnTo>
                    <a:pt x="13147" y="4602"/>
                  </a:lnTo>
                  <a:lnTo>
                    <a:pt x="13043" y="4244"/>
                  </a:lnTo>
                  <a:lnTo>
                    <a:pt x="12923" y="3900"/>
                  </a:lnTo>
                  <a:lnTo>
                    <a:pt x="12804" y="3556"/>
                  </a:lnTo>
                  <a:lnTo>
                    <a:pt x="12669" y="3213"/>
                  </a:lnTo>
                  <a:lnTo>
                    <a:pt x="12520" y="2884"/>
                  </a:lnTo>
                  <a:lnTo>
                    <a:pt x="12341" y="2570"/>
                  </a:lnTo>
                  <a:lnTo>
                    <a:pt x="12161" y="2257"/>
                  </a:lnTo>
                  <a:lnTo>
                    <a:pt x="11952" y="1973"/>
                  </a:lnTo>
                  <a:lnTo>
                    <a:pt x="11728" y="1689"/>
                  </a:lnTo>
                  <a:lnTo>
                    <a:pt x="11489" y="1420"/>
                  </a:lnTo>
                  <a:lnTo>
                    <a:pt x="11235" y="1181"/>
                  </a:lnTo>
                  <a:lnTo>
                    <a:pt x="10951" y="942"/>
                  </a:lnTo>
                  <a:lnTo>
                    <a:pt x="10653" y="748"/>
                  </a:lnTo>
                  <a:lnTo>
                    <a:pt x="10324" y="554"/>
                  </a:lnTo>
                  <a:lnTo>
                    <a:pt x="9965" y="404"/>
                  </a:lnTo>
                  <a:lnTo>
                    <a:pt x="9592" y="255"/>
                  </a:lnTo>
                  <a:lnTo>
                    <a:pt x="9188" y="150"/>
                  </a:lnTo>
                  <a:lnTo>
                    <a:pt x="8770" y="76"/>
                  </a:lnTo>
                  <a:lnTo>
                    <a:pt x="8307" y="16"/>
                  </a:lnTo>
                  <a:lnTo>
                    <a:pt x="78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728;p34">
              <a:extLst>
                <a:ext uri="{FF2B5EF4-FFF2-40B4-BE49-F238E27FC236}">
                  <a16:creationId xmlns:a16="http://schemas.microsoft.com/office/drawing/2014/main" id="{872FAB57-9BD7-D48E-A5B7-734CBD938355}"/>
                </a:ext>
              </a:extLst>
            </p:cNvPr>
            <p:cNvSpPr/>
            <p:nvPr/>
          </p:nvSpPr>
          <p:spPr>
            <a:xfrm>
              <a:off x="6708751" y="1555958"/>
              <a:ext cx="361527" cy="400531"/>
            </a:xfrm>
            <a:custGeom>
              <a:avLst/>
              <a:gdLst/>
              <a:ahLst/>
              <a:cxnLst/>
              <a:rect l="l" t="t" r="r" b="b"/>
              <a:pathLst>
                <a:path w="13162" h="14582" extrusionOk="0">
                  <a:moveTo>
                    <a:pt x="8262" y="0"/>
                  </a:moveTo>
                  <a:lnTo>
                    <a:pt x="8157" y="254"/>
                  </a:lnTo>
                  <a:lnTo>
                    <a:pt x="8023" y="553"/>
                  </a:lnTo>
                  <a:lnTo>
                    <a:pt x="7843" y="941"/>
                  </a:lnTo>
                  <a:lnTo>
                    <a:pt x="7589" y="1389"/>
                  </a:lnTo>
                  <a:lnTo>
                    <a:pt x="7276" y="1897"/>
                  </a:lnTo>
                  <a:lnTo>
                    <a:pt x="7096" y="2166"/>
                  </a:lnTo>
                  <a:lnTo>
                    <a:pt x="6902" y="2450"/>
                  </a:lnTo>
                  <a:lnTo>
                    <a:pt x="6693" y="2719"/>
                  </a:lnTo>
                  <a:lnTo>
                    <a:pt x="6469" y="3003"/>
                  </a:lnTo>
                  <a:lnTo>
                    <a:pt x="6215" y="3287"/>
                  </a:lnTo>
                  <a:lnTo>
                    <a:pt x="5946" y="3571"/>
                  </a:lnTo>
                  <a:lnTo>
                    <a:pt x="5677" y="3840"/>
                  </a:lnTo>
                  <a:lnTo>
                    <a:pt x="5363" y="4108"/>
                  </a:lnTo>
                  <a:lnTo>
                    <a:pt x="5050" y="4377"/>
                  </a:lnTo>
                  <a:lnTo>
                    <a:pt x="4706" y="4631"/>
                  </a:lnTo>
                  <a:lnTo>
                    <a:pt x="4347" y="4855"/>
                  </a:lnTo>
                  <a:lnTo>
                    <a:pt x="3974" y="5080"/>
                  </a:lnTo>
                  <a:lnTo>
                    <a:pt x="3586" y="5289"/>
                  </a:lnTo>
                  <a:lnTo>
                    <a:pt x="3167" y="5468"/>
                  </a:lnTo>
                  <a:lnTo>
                    <a:pt x="2719" y="5632"/>
                  </a:lnTo>
                  <a:lnTo>
                    <a:pt x="2271" y="5767"/>
                  </a:lnTo>
                  <a:lnTo>
                    <a:pt x="1793" y="5886"/>
                  </a:lnTo>
                  <a:lnTo>
                    <a:pt x="1285" y="5961"/>
                  </a:lnTo>
                  <a:lnTo>
                    <a:pt x="762" y="6021"/>
                  </a:lnTo>
                  <a:lnTo>
                    <a:pt x="224" y="6036"/>
                  </a:lnTo>
                  <a:lnTo>
                    <a:pt x="179" y="6155"/>
                  </a:lnTo>
                  <a:lnTo>
                    <a:pt x="105" y="6499"/>
                  </a:lnTo>
                  <a:lnTo>
                    <a:pt x="60" y="6723"/>
                  </a:lnTo>
                  <a:lnTo>
                    <a:pt x="30" y="6992"/>
                  </a:lnTo>
                  <a:lnTo>
                    <a:pt x="0" y="7291"/>
                  </a:lnTo>
                  <a:lnTo>
                    <a:pt x="0" y="7604"/>
                  </a:lnTo>
                  <a:lnTo>
                    <a:pt x="15" y="7933"/>
                  </a:lnTo>
                  <a:lnTo>
                    <a:pt x="75" y="8292"/>
                  </a:lnTo>
                  <a:lnTo>
                    <a:pt x="105" y="8456"/>
                  </a:lnTo>
                  <a:lnTo>
                    <a:pt x="149" y="8635"/>
                  </a:lnTo>
                  <a:lnTo>
                    <a:pt x="209" y="8814"/>
                  </a:lnTo>
                  <a:lnTo>
                    <a:pt x="269" y="8994"/>
                  </a:lnTo>
                  <a:lnTo>
                    <a:pt x="344" y="9158"/>
                  </a:lnTo>
                  <a:lnTo>
                    <a:pt x="433" y="9337"/>
                  </a:lnTo>
                  <a:lnTo>
                    <a:pt x="538" y="9502"/>
                  </a:lnTo>
                  <a:lnTo>
                    <a:pt x="657" y="9666"/>
                  </a:lnTo>
                  <a:lnTo>
                    <a:pt x="792" y="9830"/>
                  </a:lnTo>
                  <a:lnTo>
                    <a:pt x="926" y="9980"/>
                  </a:lnTo>
                  <a:lnTo>
                    <a:pt x="1091" y="10129"/>
                  </a:lnTo>
                  <a:lnTo>
                    <a:pt x="1270" y="10264"/>
                  </a:lnTo>
                  <a:lnTo>
                    <a:pt x="1927" y="10757"/>
                  </a:lnTo>
                  <a:lnTo>
                    <a:pt x="2540" y="11190"/>
                  </a:lnTo>
                  <a:lnTo>
                    <a:pt x="2824" y="11414"/>
                  </a:lnTo>
                  <a:lnTo>
                    <a:pt x="3078" y="11638"/>
                  </a:lnTo>
                  <a:lnTo>
                    <a:pt x="3332" y="11862"/>
                  </a:lnTo>
                  <a:lnTo>
                    <a:pt x="3541" y="12086"/>
                  </a:lnTo>
                  <a:lnTo>
                    <a:pt x="3750" y="12325"/>
                  </a:lnTo>
                  <a:lnTo>
                    <a:pt x="3914" y="12579"/>
                  </a:lnTo>
                  <a:lnTo>
                    <a:pt x="4064" y="12848"/>
                  </a:lnTo>
                  <a:lnTo>
                    <a:pt x="4183" y="13147"/>
                  </a:lnTo>
                  <a:lnTo>
                    <a:pt x="4243" y="13296"/>
                  </a:lnTo>
                  <a:lnTo>
                    <a:pt x="4273" y="13461"/>
                  </a:lnTo>
                  <a:lnTo>
                    <a:pt x="4318" y="13625"/>
                  </a:lnTo>
                  <a:lnTo>
                    <a:pt x="4333" y="13804"/>
                  </a:lnTo>
                  <a:lnTo>
                    <a:pt x="4347" y="13983"/>
                  </a:lnTo>
                  <a:lnTo>
                    <a:pt x="4362" y="14178"/>
                  </a:lnTo>
                  <a:lnTo>
                    <a:pt x="4347" y="14581"/>
                  </a:lnTo>
                  <a:lnTo>
                    <a:pt x="4347" y="14581"/>
                  </a:lnTo>
                  <a:lnTo>
                    <a:pt x="5020" y="14521"/>
                  </a:lnTo>
                  <a:lnTo>
                    <a:pt x="5662" y="14432"/>
                  </a:lnTo>
                  <a:lnTo>
                    <a:pt x="6319" y="14327"/>
                  </a:lnTo>
                  <a:lnTo>
                    <a:pt x="6947" y="14193"/>
                  </a:lnTo>
                  <a:lnTo>
                    <a:pt x="7574" y="14043"/>
                  </a:lnTo>
                  <a:lnTo>
                    <a:pt x="8187" y="13894"/>
                  </a:lnTo>
                  <a:lnTo>
                    <a:pt x="8770" y="13715"/>
                  </a:lnTo>
                  <a:lnTo>
                    <a:pt x="9352" y="13520"/>
                  </a:lnTo>
                  <a:lnTo>
                    <a:pt x="9905" y="13311"/>
                  </a:lnTo>
                  <a:lnTo>
                    <a:pt x="10443" y="13072"/>
                  </a:lnTo>
                  <a:lnTo>
                    <a:pt x="10966" y="12833"/>
                  </a:lnTo>
                  <a:lnTo>
                    <a:pt x="11459" y="12579"/>
                  </a:lnTo>
                  <a:lnTo>
                    <a:pt x="11922" y="12310"/>
                  </a:lnTo>
                  <a:lnTo>
                    <a:pt x="12370" y="12026"/>
                  </a:lnTo>
                  <a:lnTo>
                    <a:pt x="12773" y="11743"/>
                  </a:lnTo>
                  <a:lnTo>
                    <a:pt x="13162" y="11429"/>
                  </a:lnTo>
                  <a:lnTo>
                    <a:pt x="13132" y="11339"/>
                  </a:lnTo>
                  <a:lnTo>
                    <a:pt x="13072" y="11235"/>
                  </a:lnTo>
                  <a:lnTo>
                    <a:pt x="12923" y="11025"/>
                  </a:lnTo>
                  <a:lnTo>
                    <a:pt x="12729" y="10771"/>
                  </a:lnTo>
                  <a:lnTo>
                    <a:pt x="12490" y="10473"/>
                  </a:lnTo>
                  <a:lnTo>
                    <a:pt x="11892" y="9771"/>
                  </a:lnTo>
                  <a:lnTo>
                    <a:pt x="11563" y="9352"/>
                  </a:lnTo>
                  <a:lnTo>
                    <a:pt x="11220" y="8874"/>
                  </a:lnTo>
                  <a:lnTo>
                    <a:pt x="10981" y="8516"/>
                  </a:lnTo>
                  <a:lnTo>
                    <a:pt x="10771" y="8172"/>
                  </a:lnTo>
                  <a:lnTo>
                    <a:pt x="10562" y="7798"/>
                  </a:lnTo>
                  <a:lnTo>
                    <a:pt x="10368" y="7440"/>
                  </a:lnTo>
                  <a:lnTo>
                    <a:pt x="10174" y="7066"/>
                  </a:lnTo>
                  <a:lnTo>
                    <a:pt x="9995" y="6693"/>
                  </a:lnTo>
                  <a:lnTo>
                    <a:pt x="9830" y="6319"/>
                  </a:lnTo>
                  <a:lnTo>
                    <a:pt x="9681" y="5946"/>
                  </a:lnTo>
                  <a:lnTo>
                    <a:pt x="9412" y="5199"/>
                  </a:lnTo>
                  <a:lnTo>
                    <a:pt x="9173" y="4452"/>
                  </a:lnTo>
                  <a:lnTo>
                    <a:pt x="8964" y="3750"/>
                  </a:lnTo>
                  <a:lnTo>
                    <a:pt x="8785" y="3063"/>
                  </a:lnTo>
                  <a:lnTo>
                    <a:pt x="8650" y="2420"/>
                  </a:lnTo>
                  <a:lnTo>
                    <a:pt x="8531" y="1838"/>
                  </a:lnTo>
                  <a:lnTo>
                    <a:pt x="8441" y="1315"/>
                  </a:lnTo>
                  <a:lnTo>
                    <a:pt x="8366" y="867"/>
                  </a:lnTo>
                  <a:lnTo>
                    <a:pt x="8277" y="224"/>
                  </a:lnTo>
                  <a:lnTo>
                    <a:pt x="82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729;p34">
              <a:extLst>
                <a:ext uri="{FF2B5EF4-FFF2-40B4-BE49-F238E27FC236}">
                  <a16:creationId xmlns:a16="http://schemas.microsoft.com/office/drawing/2014/main" id="{5A4C1A4D-CB8F-DAC7-418B-B9196029891E}"/>
                </a:ext>
              </a:extLst>
            </p:cNvPr>
            <p:cNvSpPr/>
            <p:nvPr/>
          </p:nvSpPr>
          <p:spPr>
            <a:xfrm>
              <a:off x="6711607" y="1706530"/>
              <a:ext cx="25050" cy="25078"/>
            </a:xfrm>
            <a:custGeom>
              <a:avLst/>
              <a:gdLst/>
              <a:ahLst/>
              <a:cxnLst/>
              <a:rect l="l" t="t" r="r" b="b"/>
              <a:pathLst>
                <a:path w="912" h="913" extrusionOk="0">
                  <a:moveTo>
                    <a:pt x="449" y="1"/>
                  </a:moveTo>
                  <a:lnTo>
                    <a:pt x="359" y="16"/>
                  </a:lnTo>
                  <a:lnTo>
                    <a:pt x="284" y="31"/>
                  </a:lnTo>
                  <a:lnTo>
                    <a:pt x="195" y="76"/>
                  </a:lnTo>
                  <a:lnTo>
                    <a:pt x="135" y="135"/>
                  </a:lnTo>
                  <a:lnTo>
                    <a:pt x="75" y="210"/>
                  </a:lnTo>
                  <a:lnTo>
                    <a:pt x="30" y="285"/>
                  </a:lnTo>
                  <a:lnTo>
                    <a:pt x="1" y="359"/>
                  </a:lnTo>
                  <a:lnTo>
                    <a:pt x="1" y="464"/>
                  </a:lnTo>
                  <a:lnTo>
                    <a:pt x="1" y="554"/>
                  </a:lnTo>
                  <a:lnTo>
                    <a:pt x="30" y="643"/>
                  </a:lnTo>
                  <a:lnTo>
                    <a:pt x="75" y="718"/>
                  </a:lnTo>
                  <a:lnTo>
                    <a:pt x="135" y="778"/>
                  </a:lnTo>
                  <a:lnTo>
                    <a:pt x="195" y="837"/>
                  </a:lnTo>
                  <a:lnTo>
                    <a:pt x="284" y="882"/>
                  </a:lnTo>
                  <a:lnTo>
                    <a:pt x="359" y="912"/>
                  </a:lnTo>
                  <a:lnTo>
                    <a:pt x="553" y="912"/>
                  </a:lnTo>
                  <a:lnTo>
                    <a:pt x="628" y="882"/>
                  </a:lnTo>
                  <a:lnTo>
                    <a:pt x="718" y="837"/>
                  </a:lnTo>
                  <a:lnTo>
                    <a:pt x="777" y="778"/>
                  </a:lnTo>
                  <a:lnTo>
                    <a:pt x="837" y="718"/>
                  </a:lnTo>
                  <a:lnTo>
                    <a:pt x="882" y="643"/>
                  </a:lnTo>
                  <a:lnTo>
                    <a:pt x="912" y="554"/>
                  </a:lnTo>
                  <a:lnTo>
                    <a:pt x="912" y="464"/>
                  </a:lnTo>
                  <a:lnTo>
                    <a:pt x="912" y="359"/>
                  </a:lnTo>
                  <a:lnTo>
                    <a:pt x="882" y="285"/>
                  </a:lnTo>
                  <a:lnTo>
                    <a:pt x="837" y="210"/>
                  </a:lnTo>
                  <a:lnTo>
                    <a:pt x="777" y="135"/>
                  </a:lnTo>
                  <a:lnTo>
                    <a:pt x="718" y="76"/>
                  </a:lnTo>
                  <a:lnTo>
                    <a:pt x="628" y="31"/>
                  </a:lnTo>
                  <a:lnTo>
                    <a:pt x="553" y="16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730;p34">
              <a:extLst>
                <a:ext uri="{FF2B5EF4-FFF2-40B4-BE49-F238E27FC236}">
                  <a16:creationId xmlns:a16="http://schemas.microsoft.com/office/drawing/2014/main" id="{BCD073A9-DA75-86F7-5365-56A5AD4455B7}"/>
                </a:ext>
              </a:extLst>
            </p:cNvPr>
            <p:cNvSpPr/>
            <p:nvPr/>
          </p:nvSpPr>
          <p:spPr>
            <a:xfrm>
              <a:off x="6385386" y="1930163"/>
              <a:ext cx="750989" cy="741952"/>
            </a:xfrm>
            <a:custGeom>
              <a:avLst/>
              <a:gdLst/>
              <a:ahLst/>
              <a:cxnLst/>
              <a:rect l="l" t="t" r="r" b="b"/>
              <a:pathLst>
                <a:path w="27341" h="27012" extrusionOk="0">
                  <a:moveTo>
                    <a:pt x="21140" y="1"/>
                  </a:moveTo>
                  <a:lnTo>
                    <a:pt x="20811" y="61"/>
                  </a:lnTo>
                  <a:lnTo>
                    <a:pt x="20483" y="135"/>
                  </a:lnTo>
                  <a:lnTo>
                    <a:pt x="20154" y="255"/>
                  </a:lnTo>
                  <a:lnTo>
                    <a:pt x="19840" y="404"/>
                  </a:lnTo>
                  <a:lnTo>
                    <a:pt x="19557" y="569"/>
                  </a:lnTo>
                  <a:lnTo>
                    <a:pt x="19288" y="778"/>
                  </a:lnTo>
                  <a:lnTo>
                    <a:pt x="19034" y="1002"/>
                  </a:lnTo>
                  <a:lnTo>
                    <a:pt x="18810" y="1241"/>
                  </a:lnTo>
                  <a:lnTo>
                    <a:pt x="18615" y="1510"/>
                  </a:lnTo>
                  <a:lnTo>
                    <a:pt x="18451" y="1779"/>
                  </a:lnTo>
                  <a:lnTo>
                    <a:pt x="18317" y="2078"/>
                  </a:lnTo>
                  <a:lnTo>
                    <a:pt x="18197" y="2391"/>
                  </a:lnTo>
                  <a:lnTo>
                    <a:pt x="18122" y="2705"/>
                  </a:lnTo>
                  <a:lnTo>
                    <a:pt x="18063" y="3019"/>
                  </a:lnTo>
                  <a:lnTo>
                    <a:pt x="18048" y="3347"/>
                  </a:lnTo>
                  <a:lnTo>
                    <a:pt x="18063" y="3691"/>
                  </a:lnTo>
                  <a:lnTo>
                    <a:pt x="18107" y="4020"/>
                  </a:lnTo>
                  <a:lnTo>
                    <a:pt x="18182" y="4348"/>
                  </a:lnTo>
                  <a:lnTo>
                    <a:pt x="18302" y="4677"/>
                  </a:lnTo>
                  <a:lnTo>
                    <a:pt x="18346" y="4782"/>
                  </a:lnTo>
                  <a:lnTo>
                    <a:pt x="18436" y="4991"/>
                  </a:lnTo>
                  <a:lnTo>
                    <a:pt x="18526" y="5245"/>
                  </a:lnTo>
                  <a:lnTo>
                    <a:pt x="18735" y="5783"/>
                  </a:lnTo>
                  <a:lnTo>
                    <a:pt x="18929" y="6335"/>
                  </a:lnTo>
                  <a:lnTo>
                    <a:pt x="19108" y="6903"/>
                  </a:lnTo>
                  <a:lnTo>
                    <a:pt x="19273" y="7471"/>
                  </a:lnTo>
                  <a:lnTo>
                    <a:pt x="19437" y="8038"/>
                  </a:lnTo>
                  <a:lnTo>
                    <a:pt x="19601" y="8606"/>
                  </a:lnTo>
                  <a:lnTo>
                    <a:pt x="19736" y="9174"/>
                  </a:lnTo>
                  <a:lnTo>
                    <a:pt x="19870" y="9741"/>
                  </a:lnTo>
                  <a:lnTo>
                    <a:pt x="19990" y="10324"/>
                  </a:lnTo>
                  <a:lnTo>
                    <a:pt x="20109" y="10892"/>
                  </a:lnTo>
                  <a:lnTo>
                    <a:pt x="20199" y="11474"/>
                  </a:lnTo>
                  <a:lnTo>
                    <a:pt x="20289" y="12042"/>
                  </a:lnTo>
                  <a:lnTo>
                    <a:pt x="20363" y="12625"/>
                  </a:lnTo>
                  <a:lnTo>
                    <a:pt x="20423" y="13193"/>
                  </a:lnTo>
                  <a:lnTo>
                    <a:pt x="20483" y="13760"/>
                  </a:lnTo>
                  <a:lnTo>
                    <a:pt x="20513" y="14328"/>
                  </a:lnTo>
                  <a:lnTo>
                    <a:pt x="20543" y="14896"/>
                  </a:lnTo>
                  <a:lnTo>
                    <a:pt x="20543" y="15448"/>
                  </a:lnTo>
                  <a:lnTo>
                    <a:pt x="20528" y="16001"/>
                  </a:lnTo>
                  <a:lnTo>
                    <a:pt x="20513" y="16554"/>
                  </a:lnTo>
                  <a:lnTo>
                    <a:pt x="20468" y="17107"/>
                  </a:lnTo>
                  <a:lnTo>
                    <a:pt x="20408" y="17644"/>
                  </a:lnTo>
                  <a:lnTo>
                    <a:pt x="20348" y="18167"/>
                  </a:lnTo>
                  <a:lnTo>
                    <a:pt x="20259" y="18660"/>
                  </a:lnTo>
                  <a:lnTo>
                    <a:pt x="20154" y="19138"/>
                  </a:lnTo>
                  <a:lnTo>
                    <a:pt x="20035" y="19617"/>
                  </a:lnTo>
                  <a:lnTo>
                    <a:pt x="19900" y="20080"/>
                  </a:lnTo>
                  <a:lnTo>
                    <a:pt x="19870" y="20199"/>
                  </a:lnTo>
                  <a:lnTo>
                    <a:pt x="19766" y="20513"/>
                  </a:lnTo>
                  <a:lnTo>
                    <a:pt x="19766" y="20528"/>
                  </a:lnTo>
                  <a:lnTo>
                    <a:pt x="16867" y="20916"/>
                  </a:lnTo>
                  <a:lnTo>
                    <a:pt x="14343" y="21230"/>
                  </a:lnTo>
                  <a:lnTo>
                    <a:pt x="11833" y="21559"/>
                  </a:lnTo>
                  <a:lnTo>
                    <a:pt x="9323" y="21857"/>
                  </a:lnTo>
                  <a:lnTo>
                    <a:pt x="6813" y="22156"/>
                  </a:lnTo>
                  <a:lnTo>
                    <a:pt x="4303" y="22425"/>
                  </a:lnTo>
                  <a:lnTo>
                    <a:pt x="1793" y="22679"/>
                  </a:lnTo>
                  <a:lnTo>
                    <a:pt x="1614" y="22709"/>
                  </a:lnTo>
                  <a:lnTo>
                    <a:pt x="1435" y="22754"/>
                  </a:lnTo>
                  <a:lnTo>
                    <a:pt x="1270" y="22814"/>
                  </a:lnTo>
                  <a:lnTo>
                    <a:pt x="1106" y="22873"/>
                  </a:lnTo>
                  <a:lnTo>
                    <a:pt x="957" y="22963"/>
                  </a:lnTo>
                  <a:lnTo>
                    <a:pt x="822" y="23053"/>
                  </a:lnTo>
                  <a:lnTo>
                    <a:pt x="688" y="23157"/>
                  </a:lnTo>
                  <a:lnTo>
                    <a:pt x="553" y="23277"/>
                  </a:lnTo>
                  <a:lnTo>
                    <a:pt x="449" y="23411"/>
                  </a:lnTo>
                  <a:lnTo>
                    <a:pt x="344" y="23546"/>
                  </a:lnTo>
                  <a:lnTo>
                    <a:pt x="255" y="23695"/>
                  </a:lnTo>
                  <a:lnTo>
                    <a:pt x="180" y="23859"/>
                  </a:lnTo>
                  <a:lnTo>
                    <a:pt x="105" y="24024"/>
                  </a:lnTo>
                  <a:lnTo>
                    <a:pt x="60" y="24188"/>
                  </a:lnTo>
                  <a:lnTo>
                    <a:pt x="30" y="24367"/>
                  </a:lnTo>
                  <a:lnTo>
                    <a:pt x="16" y="24547"/>
                  </a:lnTo>
                  <a:lnTo>
                    <a:pt x="1" y="24920"/>
                  </a:lnTo>
                  <a:lnTo>
                    <a:pt x="1" y="25219"/>
                  </a:lnTo>
                  <a:lnTo>
                    <a:pt x="30" y="25473"/>
                  </a:lnTo>
                  <a:lnTo>
                    <a:pt x="45" y="25562"/>
                  </a:lnTo>
                  <a:lnTo>
                    <a:pt x="75" y="25652"/>
                  </a:lnTo>
                  <a:lnTo>
                    <a:pt x="105" y="25727"/>
                  </a:lnTo>
                  <a:lnTo>
                    <a:pt x="150" y="25801"/>
                  </a:lnTo>
                  <a:lnTo>
                    <a:pt x="195" y="25846"/>
                  </a:lnTo>
                  <a:lnTo>
                    <a:pt x="255" y="25891"/>
                  </a:lnTo>
                  <a:lnTo>
                    <a:pt x="314" y="25936"/>
                  </a:lnTo>
                  <a:lnTo>
                    <a:pt x="389" y="25966"/>
                  </a:lnTo>
                  <a:lnTo>
                    <a:pt x="568" y="26011"/>
                  </a:lnTo>
                  <a:lnTo>
                    <a:pt x="1211" y="26041"/>
                  </a:lnTo>
                  <a:lnTo>
                    <a:pt x="1898" y="26085"/>
                  </a:lnTo>
                  <a:lnTo>
                    <a:pt x="3332" y="26205"/>
                  </a:lnTo>
                  <a:lnTo>
                    <a:pt x="4826" y="26339"/>
                  </a:lnTo>
                  <a:lnTo>
                    <a:pt x="6350" y="26489"/>
                  </a:lnTo>
                  <a:lnTo>
                    <a:pt x="7874" y="26638"/>
                  </a:lnTo>
                  <a:lnTo>
                    <a:pt x="9353" y="26758"/>
                  </a:lnTo>
                  <a:lnTo>
                    <a:pt x="10787" y="26847"/>
                  </a:lnTo>
                  <a:lnTo>
                    <a:pt x="11459" y="26877"/>
                  </a:lnTo>
                  <a:lnTo>
                    <a:pt x="12117" y="26907"/>
                  </a:lnTo>
                  <a:lnTo>
                    <a:pt x="14671" y="26937"/>
                  </a:lnTo>
                  <a:lnTo>
                    <a:pt x="17226" y="26967"/>
                  </a:lnTo>
                  <a:lnTo>
                    <a:pt x="19781" y="26997"/>
                  </a:lnTo>
                  <a:lnTo>
                    <a:pt x="22335" y="27012"/>
                  </a:lnTo>
                  <a:lnTo>
                    <a:pt x="22530" y="26997"/>
                  </a:lnTo>
                  <a:lnTo>
                    <a:pt x="22724" y="26982"/>
                  </a:lnTo>
                  <a:lnTo>
                    <a:pt x="22918" y="26952"/>
                  </a:lnTo>
                  <a:lnTo>
                    <a:pt x="23097" y="26907"/>
                  </a:lnTo>
                  <a:lnTo>
                    <a:pt x="23291" y="26847"/>
                  </a:lnTo>
                  <a:lnTo>
                    <a:pt x="23471" y="26787"/>
                  </a:lnTo>
                  <a:lnTo>
                    <a:pt x="23650" y="26713"/>
                  </a:lnTo>
                  <a:lnTo>
                    <a:pt x="23814" y="26623"/>
                  </a:lnTo>
                  <a:lnTo>
                    <a:pt x="23979" y="26519"/>
                  </a:lnTo>
                  <a:lnTo>
                    <a:pt x="24143" y="26399"/>
                  </a:lnTo>
                  <a:lnTo>
                    <a:pt x="24292" y="26280"/>
                  </a:lnTo>
                  <a:lnTo>
                    <a:pt x="24442" y="26145"/>
                  </a:lnTo>
                  <a:lnTo>
                    <a:pt x="24576" y="25996"/>
                  </a:lnTo>
                  <a:lnTo>
                    <a:pt x="24711" y="25846"/>
                  </a:lnTo>
                  <a:lnTo>
                    <a:pt x="24830" y="25682"/>
                  </a:lnTo>
                  <a:lnTo>
                    <a:pt x="24935" y="25503"/>
                  </a:lnTo>
                  <a:lnTo>
                    <a:pt x="25099" y="25219"/>
                  </a:lnTo>
                  <a:lnTo>
                    <a:pt x="25458" y="24487"/>
                  </a:lnTo>
                  <a:lnTo>
                    <a:pt x="25637" y="24113"/>
                  </a:lnTo>
                  <a:lnTo>
                    <a:pt x="25786" y="23755"/>
                  </a:lnTo>
                  <a:lnTo>
                    <a:pt x="26085" y="23008"/>
                  </a:lnTo>
                  <a:lnTo>
                    <a:pt x="26220" y="22634"/>
                  </a:lnTo>
                  <a:lnTo>
                    <a:pt x="26339" y="22246"/>
                  </a:lnTo>
                  <a:lnTo>
                    <a:pt x="26563" y="21499"/>
                  </a:lnTo>
                  <a:lnTo>
                    <a:pt x="26757" y="20737"/>
                  </a:lnTo>
                  <a:lnTo>
                    <a:pt x="26922" y="19975"/>
                  </a:lnTo>
                  <a:lnTo>
                    <a:pt x="27056" y="19213"/>
                  </a:lnTo>
                  <a:lnTo>
                    <a:pt x="27161" y="18451"/>
                  </a:lnTo>
                  <a:lnTo>
                    <a:pt x="27236" y="17704"/>
                  </a:lnTo>
                  <a:lnTo>
                    <a:pt x="27295" y="16957"/>
                  </a:lnTo>
                  <a:lnTo>
                    <a:pt x="27325" y="16195"/>
                  </a:lnTo>
                  <a:lnTo>
                    <a:pt x="27340" y="15463"/>
                  </a:lnTo>
                  <a:lnTo>
                    <a:pt x="27325" y="14716"/>
                  </a:lnTo>
                  <a:lnTo>
                    <a:pt x="27295" y="13984"/>
                  </a:lnTo>
                  <a:lnTo>
                    <a:pt x="27250" y="13252"/>
                  </a:lnTo>
                  <a:lnTo>
                    <a:pt x="27191" y="12535"/>
                  </a:lnTo>
                  <a:lnTo>
                    <a:pt x="27116" y="11803"/>
                  </a:lnTo>
                  <a:lnTo>
                    <a:pt x="27011" y="11086"/>
                  </a:lnTo>
                  <a:lnTo>
                    <a:pt x="26907" y="10384"/>
                  </a:lnTo>
                  <a:lnTo>
                    <a:pt x="26787" y="9682"/>
                  </a:lnTo>
                  <a:lnTo>
                    <a:pt x="26653" y="8980"/>
                  </a:lnTo>
                  <a:lnTo>
                    <a:pt x="26503" y="8277"/>
                  </a:lnTo>
                  <a:lnTo>
                    <a:pt x="26339" y="7590"/>
                  </a:lnTo>
                  <a:lnTo>
                    <a:pt x="26175" y="6888"/>
                  </a:lnTo>
                  <a:lnTo>
                    <a:pt x="25981" y="6216"/>
                  </a:lnTo>
                  <a:lnTo>
                    <a:pt x="25786" y="5529"/>
                  </a:lnTo>
                  <a:lnTo>
                    <a:pt x="25577" y="4856"/>
                  </a:lnTo>
                  <a:lnTo>
                    <a:pt x="25353" y="4169"/>
                  </a:lnTo>
                  <a:lnTo>
                    <a:pt x="25129" y="3497"/>
                  </a:lnTo>
                  <a:lnTo>
                    <a:pt x="24875" y="2810"/>
                  </a:lnTo>
                  <a:lnTo>
                    <a:pt x="24741" y="2466"/>
                  </a:lnTo>
                  <a:lnTo>
                    <a:pt x="24666" y="2287"/>
                  </a:lnTo>
                  <a:lnTo>
                    <a:pt x="24576" y="2078"/>
                  </a:lnTo>
                  <a:lnTo>
                    <a:pt x="24427" y="1764"/>
                  </a:lnTo>
                  <a:lnTo>
                    <a:pt x="24248" y="1480"/>
                  </a:lnTo>
                  <a:lnTo>
                    <a:pt x="24053" y="1211"/>
                  </a:lnTo>
                  <a:lnTo>
                    <a:pt x="23829" y="972"/>
                  </a:lnTo>
                  <a:lnTo>
                    <a:pt x="23575" y="748"/>
                  </a:lnTo>
                  <a:lnTo>
                    <a:pt x="23321" y="554"/>
                  </a:lnTo>
                  <a:lnTo>
                    <a:pt x="23037" y="389"/>
                  </a:lnTo>
                  <a:lnTo>
                    <a:pt x="22739" y="255"/>
                  </a:lnTo>
                  <a:lnTo>
                    <a:pt x="22440" y="150"/>
                  </a:lnTo>
                  <a:lnTo>
                    <a:pt x="22126" y="61"/>
                  </a:lnTo>
                  <a:lnTo>
                    <a:pt x="21798" y="16"/>
                  </a:lnTo>
                  <a:lnTo>
                    <a:pt x="214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731;p34">
              <a:extLst>
                <a:ext uri="{FF2B5EF4-FFF2-40B4-BE49-F238E27FC236}">
                  <a16:creationId xmlns:a16="http://schemas.microsoft.com/office/drawing/2014/main" id="{968F5C96-39B0-871C-46BC-F4EB23B72069}"/>
                </a:ext>
              </a:extLst>
            </p:cNvPr>
            <p:cNvSpPr/>
            <p:nvPr/>
          </p:nvSpPr>
          <p:spPr>
            <a:xfrm>
              <a:off x="5894611" y="2134515"/>
              <a:ext cx="681221" cy="451016"/>
            </a:xfrm>
            <a:custGeom>
              <a:avLst/>
              <a:gdLst/>
              <a:ahLst/>
              <a:cxnLst/>
              <a:rect l="l" t="t" r="r" b="b"/>
              <a:pathLst>
                <a:path w="24801" h="16420" extrusionOk="0">
                  <a:moveTo>
                    <a:pt x="1" y="1"/>
                  </a:moveTo>
                  <a:lnTo>
                    <a:pt x="6320" y="16419"/>
                  </a:lnTo>
                  <a:lnTo>
                    <a:pt x="24801" y="16419"/>
                  </a:lnTo>
                  <a:lnTo>
                    <a:pt x="24801" y="14761"/>
                  </a:lnTo>
                  <a:lnTo>
                    <a:pt x="7366" y="14761"/>
                  </a:lnTo>
                  <a:lnTo>
                    <a:pt x="16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732;p34">
              <a:extLst>
                <a:ext uri="{FF2B5EF4-FFF2-40B4-BE49-F238E27FC236}">
                  <a16:creationId xmlns:a16="http://schemas.microsoft.com/office/drawing/2014/main" id="{9141AB01-89D7-120D-A5EA-1096897117B7}"/>
                </a:ext>
              </a:extLst>
            </p:cNvPr>
            <p:cNvSpPr/>
            <p:nvPr/>
          </p:nvSpPr>
          <p:spPr>
            <a:xfrm>
              <a:off x="6251211" y="2537477"/>
              <a:ext cx="261408" cy="111628"/>
            </a:xfrm>
            <a:custGeom>
              <a:avLst/>
              <a:gdLst/>
              <a:ahLst/>
              <a:cxnLst/>
              <a:rect l="l" t="t" r="r" b="b"/>
              <a:pathLst>
                <a:path w="9517" h="4064" extrusionOk="0">
                  <a:moveTo>
                    <a:pt x="8232" y="0"/>
                  </a:moveTo>
                  <a:lnTo>
                    <a:pt x="8157" y="30"/>
                  </a:lnTo>
                  <a:lnTo>
                    <a:pt x="8113" y="75"/>
                  </a:lnTo>
                  <a:lnTo>
                    <a:pt x="8068" y="135"/>
                  </a:lnTo>
                  <a:lnTo>
                    <a:pt x="8053" y="225"/>
                  </a:lnTo>
                  <a:lnTo>
                    <a:pt x="8038" y="314"/>
                  </a:lnTo>
                  <a:lnTo>
                    <a:pt x="8053" y="419"/>
                  </a:lnTo>
                  <a:lnTo>
                    <a:pt x="8083" y="882"/>
                  </a:lnTo>
                  <a:lnTo>
                    <a:pt x="8083" y="1001"/>
                  </a:lnTo>
                  <a:lnTo>
                    <a:pt x="8083" y="1106"/>
                  </a:lnTo>
                  <a:lnTo>
                    <a:pt x="8068" y="1196"/>
                  </a:lnTo>
                  <a:lnTo>
                    <a:pt x="8038" y="1270"/>
                  </a:lnTo>
                  <a:lnTo>
                    <a:pt x="8008" y="1300"/>
                  </a:lnTo>
                  <a:lnTo>
                    <a:pt x="7963" y="1330"/>
                  </a:lnTo>
                  <a:lnTo>
                    <a:pt x="7859" y="1390"/>
                  </a:lnTo>
                  <a:lnTo>
                    <a:pt x="7694" y="1435"/>
                  </a:lnTo>
                  <a:lnTo>
                    <a:pt x="7485" y="1494"/>
                  </a:lnTo>
                  <a:lnTo>
                    <a:pt x="7246" y="1539"/>
                  </a:lnTo>
                  <a:lnTo>
                    <a:pt x="6977" y="1569"/>
                  </a:lnTo>
                  <a:lnTo>
                    <a:pt x="6365" y="1629"/>
                  </a:lnTo>
                  <a:lnTo>
                    <a:pt x="5692" y="1659"/>
                  </a:lnTo>
                  <a:lnTo>
                    <a:pt x="5005" y="1659"/>
                  </a:lnTo>
                  <a:lnTo>
                    <a:pt x="4318" y="1644"/>
                  </a:lnTo>
                  <a:lnTo>
                    <a:pt x="3705" y="1599"/>
                  </a:lnTo>
                  <a:lnTo>
                    <a:pt x="3063" y="1539"/>
                  </a:lnTo>
                  <a:lnTo>
                    <a:pt x="2421" y="1524"/>
                  </a:lnTo>
                  <a:lnTo>
                    <a:pt x="1808" y="1524"/>
                  </a:lnTo>
                  <a:lnTo>
                    <a:pt x="1240" y="1539"/>
                  </a:lnTo>
                  <a:lnTo>
                    <a:pt x="927" y="1554"/>
                  </a:lnTo>
                  <a:lnTo>
                    <a:pt x="404" y="1584"/>
                  </a:lnTo>
                  <a:lnTo>
                    <a:pt x="344" y="1584"/>
                  </a:lnTo>
                  <a:lnTo>
                    <a:pt x="284" y="1614"/>
                  </a:lnTo>
                  <a:lnTo>
                    <a:pt x="180" y="1659"/>
                  </a:lnTo>
                  <a:lnTo>
                    <a:pt x="105" y="1733"/>
                  </a:lnTo>
                  <a:lnTo>
                    <a:pt x="45" y="1823"/>
                  </a:lnTo>
                  <a:lnTo>
                    <a:pt x="15" y="1883"/>
                  </a:lnTo>
                  <a:lnTo>
                    <a:pt x="0" y="1957"/>
                  </a:lnTo>
                  <a:lnTo>
                    <a:pt x="0" y="2017"/>
                  </a:lnTo>
                  <a:lnTo>
                    <a:pt x="0" y="2092"/>
                  </a:lnTo>
                  <a:lnTo>
                    <a:pt x="15" y="2152"/>
                  </a:lnTo>
                  <a:lnTo>
                    <a:pt x="45" y="2226"/>
                  </a:lnTo>
                  <a:lnTo>
                    <a:pt x="90" y="2286"/>
                  </a:lnTo>
                  <a:lnTo>
                    <a:pt x="150" y="2346"/>
                  </a:lnTo>
                  <a:lnTo>
                    <a:pt x="284" y="2450"/>
                  </a:lnTo>
                  <a:lnTo>
                    <a:pt x="449" y="2585"/>
                  </a:lnTo>
                  <a:lnTo>
                    <a:pt x="628" y="2704"/>
                  </a:lnTo>
                  <a:lnTo>
                    <a:pt x="837" y="2839"/>
                  </a:lnTo>
                  <a:lnTo>
                    <a:pt x="1300" y="3108"/>
                  </a:lnTo>
                  <a:lnTo>
                    <a:pt x="1569" y="3242"/>
                  </a:lnTo>
                  <a:lnTo>
                    <a:pt x="1838" y="3377"/>
                  </a:lnTo>
                  <a:lnTo>
                    <a:pt x="2137" y="3496"/>
                  </a:lnTo>
                  <a:lnTo>
                    <a:pt x="2436" y="3616"/>
                  </a:lnTo>
                  <a:lnTo>
                    <a:pt x="2764" y="3735"/>
                  </a:lnTo>
                  <a:lnTo>
                    <a:pt x="3093" y="3825"/>
                  </a:lnTo>
                  <a:lnTo>
                    <a:pt x="3436" y="3915"/>
                  </a:lnTo>
                  <a:lnTo>
                    <a:pt x="3810" y="3989"/>
                  </a:lnTo>
                  <a:lnTo>
                    <a:pt x="4169" y="4034"/>
                  </a:lnTo>
                  <a:lnTo>
                    <a:pt x="4557" y="4064"/>
                  </a:lnTo>
                  <a:lnTo>
                    <a:pt x="4945" y="4064"/>
                  </a:lnTo>
                  <a:lnTo>
                    <a:pt x="5334" y="4049"/>
                  </a:lnTo>
                  <a:lnTo>
                    <a:pt x="5737" y="4004"/>
                  </a:lnTo>
                  <a:lnTo>
                    <a:pt x="6155" y="3915"/>
                  </a:lnTo>
                  <a:lnTo>
                    <a:pt x="6544" y="3810"/>
                  </a:lnTo>
                  <a:lnTo>
                    <a:pt x="6917" y="3676"/>
                  </a:lnTo>
                  <a:lnTo>
                    <a:pt x="7276" y="3526"/>
                  </a:lnTo>
                  <a:lnTo>
                    <a:pt x="7605" y="3362"/>
                  </a:lnTo>
                  <a:lnTo>
                    <a:pt x="7903" y="3183"/>
                  </a:lnTo>
                  <a:lnTo>
                    <a:pt x="8172" y="3003"/>
                  </a:lnTo>
                  <a:lnTo>
                    <a:pt x="8426" y="2809"/>
                  </a:lnTo>
                  <a:lnTo>
                    <a:pt x="8650" y="2630"/>
                  </a:lnTo>
                  <a:lnTo>
                    <a:pt x="8860" y="2450"/>
                  </a:lnTo>
                  <a:lnTo>
                    <a:pt x="9024" y="2286"/>
                  </a:lnTo>
                  <a:lnTo>
                    <a:pt x="9293" y="2002"/>
                  </a:lnTo>
                  <a:lnTo>
                    <a:pt x="9457" y="1793"/>
                  </a:lnTo>
                  <a:lnTo>
                    <a:pt x="9517" y="1718"/>
                  </a:lnTo>
                  <a:lnTo>
                    <a:pt x="9472" y="1509"/>
                  </a:lnTo>
                  <a:lnTo>
                    <a:pt x="9397" y="1270"/>
                  </a:lnTo>
                  <a:lnTo>
                    <a:pt x="9293" y="1001"/>
                  </a:lnTo>
                  <a:lnTo>
                    <a:pt x="9233" y="852"/>
                  </a:lnTo>
                  <a:lnTo>
                    <a:pt x="9158" y="703"/>
                  </a:lnTo>
                  <a:lnTo>
                    <a:pt x="9069" y="568"/>
                  </a:lnTo>
                  <a:lnTo>
                    <a:pt x="8964" y="434"/>
                  </a:lnTo>
                  <a:lnTo>
                    <a:pt x="8860" y="314"/>
                  </a:lnTo>
                  <a:lnTo>
                    <a:pt x="8725" y="195"/>
                  </a:lnTo>
                  <a:lnTo>
                    <a:pt x="8591" y="105"/>
                  </a:lnTo>
                  <a:lnTo>
                    <a:pt x="8441" y="45"/>
                  </a:lnTo>
                  <a:lnTo>
                    <a:pt x="8322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733;p34">
              <a:extLst>
                <a:ext uri="{FF2B5EF4-FFF2-40B4-BE49-F238E27FC236}">
                  <a16:creationId xmlns:a16="http://schemas.microsoft.com/office/drawing/2014/main" id="{7FCE398D-0041-0DE4-3CE0-587BCA07DDE9}"/>
                </a:ext>
              </a:extLst>
            </p:cNvPr>
            <p:cNvSpPr/>
            <p:nvPr/>
          </p:nvSpPr>
          <p:spPr>
            <a:xfrm>
              <a:off x="6252447" y="2583017"/>
              <a:ext cx="66911" cy="39828"/>
            </a:xfrm>
            <a:custGeom>
              <a:avLst/>
              <a:gdLst/>
              <a:ahLst/>
              <a:cxnLst/>
              <a:rect l="l" t="t" r="r" b="b"/>
              <a:pathLst>
                <a:path w="2436" h="1450" extrusionOk="0">
                  <a:moveTo>
                    <a:pt x="135" y="1"/>
                  </a:moveTo>
                  <a:lnTo>
                    <a:pt x="60" y="75"/>
                  </a:lnTo>
                  <a:lnTo>
                    <a:pt x="0" y="165"/>
                  </a:lnTo>
                  <a:lnTo>
                    <a:pt x="135" y="285"/>
                  </a:lnTo>
                  <a:lnTo>
                    <a:pt x="299" y="434"/>
                  </a:lnTo>
                  <a:lnTo>
                    <a:pt x="508" y="598"/>
                  </a:lnTo>
                  <a:lnTo>
                    <a:pt x="762" y="763"/>
                  </a:lnTo>
                  <a:lnTo>
                    <a:pt x="1076" y="942"/>
                  </a:lnTo>
                  <a:lnTo>
                    <a:pt x="1419" y="1106"/>
                  </a:lnTo>
                  <a:lnTo>
                    <a:pt x="1838" y="1286"/>
                  </a:lnTo>
                  <a:lnTo>
                    <a:pt x="2301" y="1450"/>
                  </a:lnTo>
                  <a:lnTo>
                    <a:pt x="2361" y="1450"/>
                  </a:lnTo>
                  <a:lnTo>
                    <a:pt x="2391" y="1435"/>
                  </a:lnTo>
                  <a:lnTo>
                    <a:pt x="2405" y="1405"/>
                  </a:lnTo>
                  <a:lnTo>
                    <a:pt x="2420" y="1375"/>
                  </a:lnTo>
                  <a:lnTo>
                    <a:pt x="2435" y="1345"/>
                  </a:lnTo>
                  <a:lnTo>
                    <a:pt x="2420" y="1300"/>
                  </a:lnTo>
                  <a:lnTo>
                    <a:pt x="2391" y="1271"/>
                  </a:lnTo>
                  <a:lnTo>
                    <a:pt x="2361" y="1256"/>
                  </a:lnTo>
                  <a:lnTo>
                    <a:pt x="1898" y="1091"/>
                  </a:lnTo>
                  <a:lnTo>
                    <a:pt x="1509" y="927"/>
                  </a:lnTo>
                  <a:lnTo>
                    <a:pt x="1151" y="748"/>
                  </a:lnTo>
                  <a:lnTo>
                    <a:pt x="867" y="583"/>
                  </a:lnTo>
                  <a:lnTo>
                    <a:pt x="613" y="419"/>
                  </a:lnTo>
                  <a:lnTo>
                    <a:pt x="404" y="255"/>
                  </a:lnTo>
                  <a:lnTo>
                    <a:pt x="254" y="12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734;p34">
              <a:extLst>
                <a:ext uri="{FF2B5EF4-FFF2-40B4-BE49-F238E27FC236}">
                  <a16:creationId xmlns:a16="http://schemas.microsoft.com/office/drawing/2014/main" id="{B5415CCA-EC00-401D-82F6-FBF3695E2A15}"/>
                </a:ext>
              </a:extLst>
            </p:cNvPr>
            <p:cNvSpPr/>
            <p:nvPr/>
          </p:nvSpPr>
          <p:spPr>
            <a:xfrm>
              <a:off x="6276645" y="2579748"/>
              <a:ext cx="60758" cy="29967"/>
            </a:xfrm>
            <a:custGeom>
              <a:avLst/>
              <a:gdLst/>
              <a:ahLst/>
              <a:cxnLst/>
              <a:rect l="l" t="t" r="r" b="b"/>
              <a:pathLst>
                <a:path w="2212" h="1091" extrusionOk="0">
                  <a:moveTo>
                    <a:pt x="314" y="0"/>
                  </a:moveTo>
                  <a:lnTo>
                    <a:pt x="1" y="15"/>
                  </a:lnTo>
                  <a:lnTo>
                    <a:pt x="150" y="135"/>
                  </a:lnTo>
                  <a:lnTo>
                    <a:pt x="329" y="269"/>
                  </a:lnTo>
                  <a:lnTo>
                    <a:pt x="538" y="404"/>
                  </a:lnTo>
                  <a:lnTo>
                    <a:pt x="777" y="538"/>
                  </a:lnTo>
                  <a:lnTo>
                    <a:pt x="1046" y="687"/>
                  </a:lnTo>
                  <a:lnTo>
                    <a:pt x="1360" y="822"/>
                  </a:lnTo>
                  <a:lnTo>
                    <a:pt x="1704" y="956"/>
                  </a:lnTo>
                  <a:lnTo>
                    <a:pt x="2077" y="1091"/>
                  </a:lnTo>
                  <a:lnTo>
                    <a:pt x="2137" y="1091"/>
                  </a:lnTo>
                  <a:lnTo>
                    <a:pt x="2167" y="1076"/>
                  </a:lnTo>
                  <a:lnTo>
                    <a:pt x="2197" y="1061"/>
                  </a:lnTo>
                  <a:lnTo>
                    <a:pt x="2212" y="1031"/>
                  </a:lnTo>
                  <a:lnTo>
                    <a:pt x="2212" y="986"/>
                  </a:lnTo>
                  <a:lnTo>
                    <a:pt x="2197" y="956"/>
                  </a:lnTo>
                  <a:lnTo>
                    <a:pt x="2167" y="911"/>
                  </a:lnTo>
                  <a:lnTo>
                    <a:pt x="2137" y="897"/>
                  </a:lnTo>
                  <a:lnTo>
                    <a:pt x="1823" y="792"/>
                  </a:lnTo>
                  <a:lnTo>
                    <a:pt x="1539" y="687"/>
                  </a:lnTo>
                  <a:lnTo>
                    <a:pt x="1270" y="568"/>
                  </a:lnTo>
                  <a:lnTo>
                    <a:pt x="1031" y="448"/>
                  </a:lnTo>
                  <a:lnTo>
                    <a:pt x="822" y="329"/>
                  </a:lnTo>
                  <a:lnTo>
                    <a:pt x="628" y="22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314" name="Picture 2" descr="New Human-AI Research Teams could be the future of research, meeting future  societal challenges">
            <a:extLst>
              <a:ext uri="{FF2B5EF4-FFF2-40B4-BE49-F238E27FC236}">
                <a16:creationId xmlns:a16="http://schemas.microsoft.com/office/drawing/2014/main" id="{D229E330-D848-4994-5A46-177705DE8D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209786" y="-623432"/>
            <a:ext cx="4259113" cy="4277999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50" name="Google Shape;1657;p34">
            <a:extLst>
              <a:ext uri="{FF2B5EF4-FFF2-40B4-BE49-F238E27FC236}">
                <a16:creationId xmlns:a16="http://schemas.microsoft.com/office/drawing/2014/main" id="{8D4940B9-12FB-15C7-DE41-FC3865DB58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8354630"/>
              </p:ext>
            </p:extLst>
          </p:nvPr>
        </p:nvGraphicFramePr>
        <p:xfrm>
          <a:off x="3536396" y="1741284"/>
          <a:ext cx="5595256" cy="24468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952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4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a-IR" sz="2100" b="1" dirty="0" err="1">
                          <a:solidFill>
                            <a:schemeClr val="dk1"/>
                          </a:solidFill>
                          <a:latin typeface="B Nazanin" pitchFamily="2" charset="-78"/>
                          <a:ea typeface="Fira Sans Extra Condensed"/>
                          <a:cs typeface="B Nazanin" pitchFamily="2" charset="-78"/>
                          <a:sym typeface="Fira Sans Extra Condensed"/>
                        </a:rPr>
                        <a:t>الگوریتم‌های</a:t>
                      </a:r>
                      <a:r>
                        <a:rPr lang="fa-IR" sz="2100" b="1" dirty="0">
                          <a:solidFill>
                            <a:schemeClr val="dk1"/>
                          </a:solidFill>
                          <a:latin typeface="B Nazanin" pitchFamily="2" charset="-78"/>
                          <a:ea typeface="Fira Sans Extra Condensed"/>
                          <a:cs typeface="B Nazanin" pitchFamily="2" charset="-78"/>
                          <a:sym typeface="Fira Sans Extra Condensed"/>
                        </a:rPr>
                        <a:t> </a:t>
                      </a:r>
                      <a:r>
                        <a:rPr lang="fa-IR" sz="2100" b="1" dirty="0" err="1">
                          <a:solidFill>
                            <a:schemeClr val="dk1"/>
                          </a:solidFill>
                          <a:latin typeface="B Nazanin" pitchFamily="2" charset="-78"/>
                          <a:ea typeface="Fira Sans Extra Condensed"/>
                          <a:cs typeface="B Nazanin" pitchFamily="2" charset="-78"/>
                          <a:sym typeface="Fira Sans Extra Condensed"/>
                        </a:rPr>
                        <a:t>هوش‌مصنوعی</a:t>
                      </a:r>
                      <a:endParaRPr sz="2100" b="1" dirty="0">
                        <a:solidFill>
                          <a:schemeClr val="dk1"/>
                        </a:solidFill>
                        <a:latin typeface="B Nazanin" pitchFamily="2" charset="-78"/>
                        <a:ea typeface="Fira Sans Extra Condensed"/>
                        <a:cs typeface="B Nazanin" pitchFamily="2" charset="-78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 flip="none" rotWithShape="1">
                      <a:gsLst>
                        <a:gs pos="0">
                          <a:srgbClr val="FFFC00">
                            <a:tint val="66000"/>
                            <a:satMod val="160000"/>
                          </a:srgbClr>
                        </a:gs>
                        <a:gs pos="50000">
                          <a:srgbClr val="FFFC00">
                            <a:tint val="44500"/>
                            <a:satMod val="160000"/>
                          </a:srgbClr>
                        </a:gs>
                        <a:gs pos="100000">
                          <a:srgbClr val="FFFC00">
                            <a:tint val="23500"/>
                            <a:satMod val="1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a-IR" sz="1800" b="1" dirty="0">
                          <a:solidFill>
                            <a:schemeClr val="lt1"/>
                          </a:solidFill>
                          <a:latin typeface="B Nazanin" pitchFamily="2" charset="-78"/>
                          <a:ea typeface="Fira Sans Extra Condensed"/>
                          <a:cs typeface="B Nazanin" pitchFamily="2" charset="-78"/>
                          <a:sym typeface="Fira Sans Extra Condensed"/>
                        </a:rPr>
                        <a:t>شبکه های </a:t>
                      </a:r>
                      <a:r>
                        <a:rPr lang="fa-IR" sz="1800" b="1" dirty="0" err="1">
                          <a:solidFill>
                            <a:schemeClr val="lt1"/>
                          </a:solidFill>
                          <a:latin typeface="B Nazanin" pitchFamily="2" charset="-78"/>
                          <a:ea typeface="Fira Sans Extra Condensed"/>
                          <a:cs typeface="B Nazanin" pitchFamily="2" charset="-78"/>
                          <a:sym typeface="Fira Sans Extra Condensed"/>
                        </a:rPr>
                        <a:t>عصبی‌مصنوعی</a:t>
                      </a:r>
                      <a:endParaRPr sz="1800" b="1" dirty="0">
                        <a:solidFill>
                          <a:schemeClr val="lt1"/>
                        </a:solidFill>
                        <a:latin typeface="B Nazanin" pitchFamily="2" charset="-78"/>
                        <a:ea typeface="Fira Sans Extra Condensed"/>
                        <a:cs typeface="B Nazanin" pitchFamily="2" charset="-78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a-IR" sz="1800" b="1" dirty="0" err="1">
                          <a:solidFill>
                            <a:schemeClr val="lt1"/>
                          </a:solidFill>
                          <a:latin typeface="B Nazanin" pitchFamily="2" charset="-78"/>
                          <a:ea typeface="Fira Sans Extra Condensed"/>
                          <a:cs typeface="B Nazanin" pitchFamily="2" charset="-78"/>
                          <a:sym typeface="Fira Sans Extra Condensed"/>
                        </a:rPr>
                        <a:t>ماشین‌های</a:t>
                      </a:r>
                      <a:r>
                        <a:rPr lang="fa-IR" sz="1800" b="1" dirty="0">
                          <a:solidFill>
                            <a:schemeClr val="lt1"/>
                          </a:solidFill>
                          <a:latin typeface="B Nazanin" pitchFamily="2" charset="-78"/>
                          <a:ea typeface="Fira Sans Extra Condensed"/>
                          <a:cs typeface="B Nazanin" pitchFamily="2" charset="-78"/>
                          <a:sym typeface="Fira Sans Extra Condensed"/>
                        </a:rPr>
                        <a:t> بردار پشتیبان</a:t>
                      </a:r>
                      <a:endParaRPr sz="1800" b="1" dirty="0">
                        <a:solidFill>
                          <a:schemeClr val="lt1"/>
                        </a:solidFill>
                        <a:latin typeface="B Nazanin" pitchFamily="2" charset="-78"/>
                        <a:ea typeface="Fira Sans Extra Condensed"/>
                        <a:cs typeface="B Nazanin" pitchFamily="2" charset="-78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a-IR" sz="1800" b="1" dirty="0">
                          <a:solidFill>
                            <a:schemeClr val="lt1"/>
                          </a:solidFill>
                          <a:latin typeface="B Nazanin" pitchFamily="2" charset="-78"/>
                          <a:ea typeface="Fira Sans Extra Condensed"/>
                          <a:cs typeface="B Nazanin" pitchFamily="2" charset="-78"/>
                          <a:sym typeface="Fira Sans Extra Condensed"/>
                        </a:rPr>
                        <a:t>میانگین متحرک خود همبسته یکپارچه</a:t>
                      </a:r>
                      <a:endParaRPr sz="1800" b="1" dirty="0">
                        <a:solidFill>
                          <a:schemeClr val="lt1"/>
                        </a:solidFill>
                        <a:latin typeface="B Nazanin" pitchFamily="2" charset="-78"/>
                        <a:ea typeface="Fira Sans Extra Condensed"/>
                        <a:cs typeface="B Nazanin" pitchFamily="2" charset="-78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9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a-IR" sz="1800" b="1" dirty="0" err="1">
                          <a:solidFill>
                            <a:schemeClr val="lt1"/>
                          </a:solidFill>
                          <a:latin typeface="B Nazanin" pitchFamily="2" charset="-78"/>
                          <a:ea typeface="Fira Sans Extra Condensed"/>
                          <a:cs typeface="B Nazanin" pitchFamily="2" charset="-78"/>
                          <a:sym typeface="Fira Sans Extra Condensed"/>
                        </a:rPr>
                        <a:t>مدل‌های</a:t>
                      </a:r>
                      <a:r>
                        <a:rPr lang="fa-IR" sz="1800" b="1" dirty="0">
                          <a:solidFill>
                            <a:schemeClr val="lt1"/>
                          </a:solidFill>
                          <a:latin typeface="B Nazanin" pitchFamily="2" charset="-78"/>
                          <a:ea typeface="Fira Sans Extra Condensed"/>
                          <a:cs typeface="B Nazanin" pitchFamily="2" charset="-78"/>
                          <a:sym typeface="Fira Sans Extra Condensed"/>
                        </a:rPr>
                        <a:t> ترکیبی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251" name="Picture 250">
            <a:extLst>
              <a:ext uri="{FF2B5EF4-FFF2-40B4-BE49-F238E27FC236}">
                <a16:creationId xmlns:a16="http://schemas.microsoft.com/office/drawing/2014/main" id="{A4FA9C57-98DB-713F-922E-F91E91D8DD49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5145" y="4457965"/>
            <a:ext cx="1416760" cy="14091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972CCC-BC6F-3CF5-950D-8F166C07C199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813703" y="3814683"/>
            <a:ext cx="1212503" cy="130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881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3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9"/>
          <p:cNvSpPr txBox="1">
            <a:spLocks noGrp="1"/>
          </p:cNvSpPr>
          <p:nvPr>
            <p:ph type="title"/>
          </p:nvPr>
        </p:nvSpPr>
        <p:spPr>
          <a:xfrm>
            <a:off x="-491066" y="0"/>
            <a:ext cx="12192000" cy="135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fa-IR" sz="4800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4800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</a:p>
        </p:txBody>
      </p:sp>
      <p:sp>
        <p:nvSpPr>
          <p:cNvPr id="1428" name="Google Shape;1428;p39"/>
          <p:cNvSpPr txBox="1">
            <a:spLocks noGrp="1"/>
          </p:cNvSpPr>
          <p:nvPr>
            <p:ph type="subTitle" idx="1"/>
          </p:nvPr>
        </p:nvSpPr>
        <p:spPr>
          <a:xfrm>
            <a:off x="93767" y="2350766"/>
            <a:ext cx="5297530" cy="21564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تاریخچه هر یک از روش های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هوش‌مصنوعی</a:t>
            </a:r>
            <a:endParaRPr lang="fa-IR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معرفی انواع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الگوریتم‌های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هوش‌مصنوعی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پیش‌بینی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مصرف‌ انرژی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endParaRPr lang="fa-IR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endParaRPr lang="fa-IR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</p:txBody>
      </p:sp>
      <p:sp>
        <p:nvSpPr>
          <p:cNvPr id="189" name="Slide Number Placeholder 2">
            <a:extLst>
              <a:ext uri="{FF2B5EF4-FFF2-40B4-BE49-F238E27FC236}">
                <a16:creationId xmlns:a16="http://schemas.microsoft.com/office/drawing/2014/main" id="{CDA3CAD3-45F2-F610-9D2B-DF8539B60A94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۱۱/۲۲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5786F8-58C5-213D-F6C3-90B645F45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1297" y="1148317"/>
            <a:ext cx="4369391" cy="427428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85183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900"/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00"/>
                                        <p:tgtEl>
                                          <p:spTgt spid="1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0" name="Google Shape;16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92" y="5552672"/>
            <a:ext cx="1822592" cy="13053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1434;p40">
            <a:extLst>
              <a:ext uri="{FF2B5EF4-FFF2-40B4-BE49-F238E27FC236}">
                <a16:creationId xmlns:a16="http://schemas.microsoft.com/office/drawing/2014/main" id="{09DFB929-AE46-42CA-A7CF-9348EAE93704}"/>
              </a:ext>
            </a:extLst>
          </p:cNvPr>
          <p:cNvCxnSpPr>
            <a:cxnSpLocks/>
          </p:cNvCxnSpPr>
          <p:nvPr/>
        </p:nvCxnSpPr>
        <p:spPr>
          <a:xfrm>
            <a:off x="-166" y="6108167"/>
            <a:ext cx="1079356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EDAAE3E-8EDE-42A9-968B-62D3E204F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952" y="245271"/>
            <a:ext cx="1767381" cy="1229467"/>
          </a:xfrm>
          <a:prstGeom prst="rect">
            <a:avLst/>
          </a:prstGeom>
        </p:spPr>
      </p:pic>
      <p:sp>
        <p:nvSpPr>
          <p:cNvPr id="1621" name="Google Shape;1621;p44"/>
          <p:cNvSpPr txBox="1">
            <a:spLocks noGrp="1"/>
          </p:cNvSpPr>
          <p:nvPr>
            <p:ph type="title"/>
          </p:nvPr>
        </p:nvSpPr>
        <p:spPr>
          <a:xfrm>
            <a:off x="466713" y="144995"/>
            <a:ext cx="11111023" cy="1268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-IR" sz="47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        </a:t>
            </a:r>
            <a:r>
              <a:rPr lang="fa-IR" sz="4700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الگوریتم‌های</a:t>
            </a:r>
            <a:r>
              <a:rPr lang="fa-IR" sz="47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هوش مصنوعی</a:t>
            </a:r>
            <a:r>
              <a:rPr lang="en" sz="47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endParaRPr sz="4700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73629-E503-4680-916F-BCE96C2AC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0265" y="112571"/>
            <a:ext cx="1707028" cy="812871"/>
          </a:xfrm>
          <a:prstGeom prst="rect">
            <a:avLst/>
          </a:prstGeom>
        </p:spPr>
      </p:pic>
      <p:sp>
        <p:nvSpPr>
          <p:cNvPr id="63" name="Google Shape;1455;p40">
            <a:extLst>
              <a:ext uri="{FF2B5EF4-FFF2-40B4-BE49-F238E27FC236}">
                <a16:creationId xmlns:a16="http://schemas.microsoft.com/office/drawing/2014/main" id="{A0F0C66C-9A02-972E-AFB1-9DDC01E6E79B}"/>
              </a:ext>
            </a:extLst>
          </p:cNvPr>
          <p:cNvSpPr txBox="1"/>
          <p:nvPr/>
        </p:nvSpPr>
        <p:spPr>
          <a:xfrm>
            <a:off x="5701499" y="6352625"/>
            <a:ext cx="1354421" cy="377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معیار‌های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ارزیابی</a:t>
            </a:r>
          </a:p>
        </p:txBody>
      </p:sp>
      <p:sp>
        <p:nvSpPr>
          <p:cNvPr id="76" name="Google Shape;1456;p40">
            <a:extLst>
              <a:ext uri="{FF2B5EF4-FFF2-40B4-BE49-F238E27FC236}">
                <a16:creationId xmlns:a16="http://schemas.microsoft.com/office/drawing/2014/main" id="{8A58503D-303A-410E-49B6-6D5FD38C37E3}"/>
              </a:ext>
            </a:extLst>
          </p:cNvPr>
          <p:cNvSpPr txBox="1"/>
          <p:nvPr/>
        </p:nvSpPr>
        <p:spPr>
          <a:xfrm>
            <a:off x="186461" y="6367117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مقدمه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1457;p40">
            <a:extLst>
              <a:ext uri="{FF2B5EF4-FFF2-40B4-BE49-F238E27FC236}">
                <a16:creationId xmlns:a16="http://schemas.microsoft.com/office/drawing/2014/main" id="{AE1D9F2A-1778-A787-30A4-19EE7A05ADA4}"/>
              </a:ext>
            </a:extLst>
          </p:cNvPr>
          <p:cNvSpPr txBox="1"/>
          <p:nvPr/>
        </p:nvSpPr>
        <p:spPr>
          <a:xfrm>
            <a:off x="1817574" y="6367121"/>
            <a:ext cx="1502114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" sz="1200" dirty="0">
                <a:latin typeface="Calibri"/>
                <a:ea typeface="Calibri"/>
                <a:cs typeface="Calibri"/>
                <a:sym typeface="Calibri"/>
              </a:rPr>
              <a:t>روش‌های پیش‌بینی</a:t>
            </a:r>
          </a:p>
        </p:txBody>
      </p:sp>
      <p:sp>
        <p:nvSpPr>
          <p:cNvPr id="91" name="Google Shape;1458;p40">
            <a:extLst>
              <a:ext uri="{FF2B5EF4-FFF2-40B4-BE49-F238E27FC236}">
                <a16:creationId xmlns:a16="http://schemas.microsoft.com/office/drawing/2014/main" id="{022E6217-1611-14D3-B8B3-4E90A798C494}"/>
              </a:ext>
            </a:extLst>
          </p:cNvPr>
          <p:cNvSpPr txBox="1"/>
          <p:nvPr/>
        </p:nvSpPr>
        <p:spPr>
          <a:xfrm>
            <a:off x="7807200" y="6349204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نتایج تجربی</a:t>
            </a:r>
          </a:p>
        </p:txBody>
      </p:sp>
      <p:sp>
        <p:nvSpPr>
          <p:cNvPr id="92" name="Google Shape;1459;p40">
            <a:extLst>
              <a:ext uri="{FF2B5EF4-FFF2-40B4-BE49-F238E27FC236}">
                <a16:creationId xmlns:a16="http://schemas.microsoft.com/office/drawing/2014/main" id="{76BF7CCF-20A9-C931-F59C-41E270B1D88E}"/>
              </a:ext>
            </a:extLst>
          </p:cNvPr>
          <p:cNvSpPr txBox="1"/>
          <p:nvPr/>
        </p:nvSpPr>
        <p:spPr>
          <a:xfrm>
            <a:off x="3536396" y="6349204"/>
            <a:ext cx="1850503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vl="0" algn="ctr"/>
            <a:r>
              <a:rPr lang="fa-IR" sz="1200" b="1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1200" b="1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</a:p>
        </p:txBody>
      </p:sp>
      <p:sp>
        <p:nvSpPr>
          <p:cNvPr id="93" name="Google Shape;1460;p40">
            <a:extLst>
              <a:ext uri="{FF2B5EF4-FFF2-40B4-BE49-F238E27FC236}">
                <a16:creationId xmlns:a16="http://schemas.microsoft.com/office/drawing/2014/main" id="{B5201775-CF3F-FEF6-1622-240BE12C3DA0}"/>
              </a:ext>
            </a:extLst>
          </p:cNvPr>
          <p:cNvSpPr txBox="1"/>
          <p:nvPr/>
        </p:nvSpPr>
        <p:spPr>
          <a:xfrm>
            <a:off x="9726803" y="6349204"/>
            <a:ext cx="912800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4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4" name="Google Shape;1461;p40">
            <a:extLst>
              <a:ext uri="{FF2B5EF4-FFF2-40B4-BE49-F238E27FC236}">
                <a16:creationId xmlns:a16="http://schemas.microsoft.com/office/drawing/2014/main" id="{9FC9D3DC-D305-EE3E-262D-4B255F5A4ECB}"/>
              </a:ext>
            </a:extLst>
          </p:cNvPr>
          <p:cNvCxnSpPr/>
          <p:nvPr/>
        </p:nvCxnSpPr>
        <p:spPr>
          <a:xfrm>
            <a:off x="646209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96" name="Google Shape;1463;p40">
            <a:extLst>
              <a:ext uri="{FF2B5EF4-FFF2-40B4-BE49-F238E27FC236}">
                <a16:creationId xmlns:a16="http://schemas.microsoft.com/office/drawing/2014/main" id="{089153F9-1377-5297-70B4-E201C4AC4FAF}"/>
              </a:ext>
            </a:extLst>
          </p:cNvPr>
          <p:cNvSpPr txBox="1"/>
          <p:nvPr/>
        </p:nvSpPr>
        <p:spPr>
          <a:xfrm>
            <a:off x="477341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6667" dirty="0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7" name="Google Shape;1464;p40">
            <a:extLst>
              <a:ext uri="{FF2B5EF4-FFF2-40B4-BE49-F238E27FC236}">
                <a16:creationId xmlns:a16="http://schemas.microsoft.com/office/drawing/2014/main" id="{C11F91FD-F0FB-3DAB-4520-740AFBEC1FD1}"/>
              </a:ext>
            </a:extLst>
          </p:cNvPr>
          <p:cNvSpPr txBox="1"/>
          <p:nvPr/>
        </p:nvSpPr>
        <p:spPr>
          <a:xfrm>
            <a:off x="181757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8" name="Google Shape;1465;p40">
            <a:extLst>
              <a:ext uri="{FF2B5EF4-FFF2-40B4-BE49-F238E27FC236}">
                <a16:creationId xmlns:a16="http://schemas.microsoft.com/office/drawing/2014/main" id="{7D46816D-8455-746D-6D63-5C921CA19796}"/>
              </a:ext>
            </a:extLst>
          </p:cNvPr>
          <p:cNvSpPr txBox="1"/>
          <p:nvPr/>
        </p:nvSpPr>
        <p:spPr>
          <a:xfrm>
            <a:off x="632131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9" name="Google Shape;1466;p40">
            <a:extLst>
              <a:ext uri="{FF2B5EF4-FFF2-40B4-BE49-F238E27FC236}">
                <a16:creationId xmlns:a16="http://schemas.microsoft.com/office/drawing/2014/main" id="{4887E1D8-1AE2-5DB3-2506-681675B3CD67}"/>
              </a:ext>
            </a:extLst>
          </p:cNvPr>
          <p:cNvSpPr txBox="1"/>
          <p:nvPr/>
        </p:nvSpPr>
        <p:spPr>
          <a:xfrm>
            <a:off x="4033279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01" name="Google Shape;1468;p40">
            <a:extLst>
              <a:ext uri="{FF2B5EF4-FFF2-40B4-BE49-F238E27FC236}">
                <a16:creationId xmlns:a16="http://schemas.microsoft.com/office/drawing/2014/main" id="{6A546D45-6DBB-64AF-0E1C-93F0BAB4BEDE}"/>
              </a:ext>
            </a:extLst>
          </p:cNvPr>
          <p:cNvSpPr/>
          <p:nvPr/>
        </p:nvSpPr>
        <p:spPr>
          <a:xfrm>
            <a:off x="4108568" y="5893967"/>
            <a:ext cx="703600" cy="430800"/>
          </a:xfrm>
          <a:prstGeom prst="ellipse">
            <a:avLst/>
          </a:prstGeom>
          <a:solidFill>
            <a:srgbClr val="D0968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۳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469;p40">
            <a:extLst>
              <a:ext uri="{FF2B5EF4-FFF2-40B4-BE49-F238E27FC236}">
                <a16:creationId xmlns:a16="http://schemas.microsoft.com/office/drawing/2014/main" id="{B01A8D44-16C0-2ACF-B461-2C3AD7FEBBE8}"/>
              </a:ext>
            </a:extLst>
          </p:cNvPr>
          <p:cNvSpPr/>
          <p:nvPr/>
        </p:nvSpPr>
        <p:spPr>
          <a:xfrm>
            <a:off x="6022225" y="5887348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۴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470;p40">
            <a:extLst>
              <a:ext uri="{FF2B5EF4-FFF2-40B4-BE49-F238E27FC236}">
                <a16:creationId xmlns:a16="http://schemas.microsoft.com/office/drawing/2014/main" id="{8B3B96F5-CCAF-12E4-A7C8-E44C38370D4D}"/>
              </a:ext>
            </a:extLst>
          </p:cNvPr>
          <p:cNvSpPr/>
          <p:nvPr/>
        </p:nvSpPr>
        <p:spPr>
          <a:xfrm>
            <a:off x="7930260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800">
                <a:solidFill>
                  <a:srgbClr val="393939"/>
                </a:solidFill>
              </a:rPr>
              <a:t> </a:t>
            </a:r>
            <a:r>
              <a:rPr lang="en" sz="3067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۵</a:t>
            </a:r>
            <a:endParaRPr sz="1467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471;p40">
            <a:extLst>
              <a:ext uri="{FF2B5EF4-FFF2-40B4-BE49-F238E27FC236}">
                <a16:creationId xmlns:a16="http://schemas.microsoft.com/office/drawing/2014/main" id="{603DFE20-0F30-12BA-7B40-05606EE848D6}"/>
              </a:ext>
            </a:extLst>
          </p:cNvPr>
          <p:cNvSpPr/>
          <p:nvPr/>
        </p:nvSpPr>
        <p:spPr>
          <a:xfrm>
            <a:off x="983560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467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۶</a:t>
            </a:r>
            <a:endParaRPr sz="3867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472;p40">
            <a:extLst>
              <a:ext uri="{FF2B5EF4-FFF2-40B4-BE49-F238E27FC236}">
                <a16:creationId xmlns:a16="http://schemas.microsoft.com/office/drawing/2014/main" id="{BF8A43CB-4BA2-6394-6E68-AE0E647CF9B8}"/>
              </a:ext>
            </a:extLst>
          </p:cNvPr>
          <p:cNvCxnSpPr>
            <a:cxnSpLocks/>
          </p:cNvCxnSpPr>
          <p:nvPr/>
        </p:nvCxnSpPr>
        <p:spPr>
          <a:xfrm>
            <a:off x="286027" y="6109367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473;p40">
            <a:extLst>
              <a:ext uri="{FF2B5EF4-FFF2-40B4-BE49-F238E27FC236}">
                <a16:creationId xmlns:a16="http://schemas.microsoft.com/office/drawing/2014/main" id="{309A728B-B6B1-A53D-B7D0-09E50AB79102}"/>
              </a:ext>
            </a:extLst>
          </p:cNvPr>
          <p:cNvCxnSpPr/>
          <p:nvPr/>
        </p:nvCxnSpPr>
        <p:spPr>
          <a:xfrm>
            <a:off x="4455673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7" name="Google Shape;1474;p40">
            <a:extLst>
              <a:ext uri="{FF2B5EF4-FFF2-40B4-BE49-F238E27FC236}">
                <a16:creationId xmlns:a16="http://schemas.microsoft.com/office/drawing/2014/main" id="{50EDE665-0E2B-4994-6E29-BC6AA8A7335B}"/>
              </a:ext>
            </a:extLst>
          </p:cNvPr>
          <p:cNvCxnSpPr/>
          <p:nvPr/>
        </p:nvCxnSpPr>
        <p:spPr>
          <a:xfrm>
            <a:off x="8280716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8" name="Google Shape;1475;p40">
            <a:extLst>
              <a:ext uri="{FF2B5EF4-FFF2-40B4-BE49-F238E27FC236}">
                <a16:creationId xmlns:a16="http://schemas.microsoft.com/office/drawing/2014/main" id="{7A26B593-3E59-3120-989F-7636C826159B}"/>
              </a:ext>
            </a:extLst>
          </p:cNvPr>
          <p:cNvCxnSpPr/>
          <p:nvPr/>
        </p:nvCxnSpPr>
        <p:spPr>
          <a:xfrm>
            <a:off x="2564792" y="6334667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9" name="Google Shape;1476;p40">
            <a:extLst>
              <a:ext uri="{FF2B5EF4-FFF2-40B4-BE49-F238E27FC236}">
                <a16:creationId xmlns:a16="http://schemas.microsoft.com/office/drawing/2014/main" id="{ABF6C5BC-009F-04F3-9AA7-AF3603D3ADE5}"/>
              </a:ext>
            </a:extLst>
          </p:cNvPr>
          <p:cNvCxnSpPr/>
          <p:nvPr/>
        </p:nvCxnSpPr>
        <p:spPr>
          <a:xfrm>
            <a:off x="6358505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10" name="Google Shape;1477;p40">
            <a:extLst>
              <a:ext uri="{FF2B5EF4-FFF2-40B4-BE49-F238E27FC236}">
                <a16:creationId xmlns:a16="http://schemas.microsoft.com/office/drawing/2014/main" id="{0B169798-7890-6136-ACC7-EA3C36AE028F}"/>
              </a:ext>
            </a:extLst>
          </p:cNvPr>
          <p:cNvCxnSpPr>
            <a:cxnSpLocks/>
          </p:cNvCxnSpPr>
          <p:nvPr/>
        </p:nvCxnSpPr>
        <p:spPr>
          <a:xfrm>
            <a:off x="10202927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11" name="Google Shape;1478;p40">
            <a:extLst>
              <a:ext uri="{FF2B5EF4-FFF2-40B4-BE49-F238E27FC236}">
                <a16:creationId xmlns:a16="http://schemas.microsoft.com/office/drawing/2014/main" id="{2E091D1C-2A65-CF72-5543-6D13391ADF31}"/>
              </a:ext>
            </a:extLst>
          </p:cNvPr>
          <p:cNvSpPr/>
          <p:nvPr/>
        </p:nvSpPr>
        <p:spPr>
          <a:xfrm>
            <a:off x="10793403" y="6017567"/>
            <a:ext cx="160800" cy="180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12" name="Slide Number Placeholder 2">
            <a:extLst>
              <a:ext uri="{FF2B5EF4-FFF2-40B4-BE49-F238E27FC236}">
                <a16:creationId xmlns:a16="http://schemas.microsoft.com/office/drawing/2014/main" id="{76908F55-A776-28AB-E143-B331B22EF8B8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۱۲/۲۲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115" name="Google Shape;1666;p44">
            <a:extLst>
              <a:ext uri="{FF2B5EF4-FFF2-40B4-BE49-F238E27FC236}">
                <a16:creationId xmlns:a16="http://schemas.microsoft.com/office/drawing/2014/main" id="{7A5EB8B6-CF39-B676-253D-79F642BD2EA9}"/>
              </a:ext>
            </a:extLst>
          </p:cNvPr>
          <p:cNvSpPr/>
          <p:nvPr/>
        </p:nvSpPr>
        <p:spPr>
          <a:xfrm>
            <a:off x="2210864" y="5903867"/>
            <a:ext cx="687647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۲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462;p40">
            <a:extLst>
              <a:ext uri="{FF2B5EF4-FFF2-40B4-BE49-F238E27FC236}">
                <a16:creationId xmlns:a16="http://schemas.microsoft.com/office/drawing/2014/main" id="{E41D24FE-0F9E-389B-1B9F-B4FF3264CDE2}"/>
              </a:ext>
            </a:extLst>
          </p:cNvPr>
          <p:cNvSpPr/>
          <p:nvPr/>
        </p:nvSpPr>
        <p:spPr>
          <a:xfrm>
            <a:off x="322422" y="5903867"/>
            <a:ext cx="695139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۱</a:t>
            </a:r>
            <a:endParaRPr sz="31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428;p39">
            <a:extLst>
              <a:ext uri="{FF2B5EF4-FFF2-40B4-BE49-F238E27FC236}">
                <a16:creationId xmlns:a16="http://schemas.microsoft.com/office/drawing/2014/main" id="{B00393CB-6953-920B-AAA6-FEC5A57ACBA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894953" y="1420738"/>
            <a:ext cx="8061580" cy="39552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08000" marR="0" lvl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Wingdings" pitchFamily="2" charset="2"/>
              <a:buChar char="ü"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دقت بالا</a:t>
            </a:r>
          </a:p>
          <a:p>
            <a:pPr marL="508000" marR="0" lvl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Wingdings" pitchFamily="2" charset="2"/>
              <a:buChar char="ü"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 بینی دقیق مصرف انرژی در بازه زمانی زیاد</a:t>
            </a:r>
          </a:p>
          <a:p>
            <a:pPr marL="508000" marR="0" lvl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Wingdings" pitchFamily="2" charset="2"/>
              <a:buChar char="ü"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انعطاف پذیری بالا برای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دادگان‌های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مختلف</a:t>
            </a:r>
          </a:p>
          <a:p>
            <a:pPr marL="508000" marR="0" lvl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Wingdings" pitchFamily="2" charset="2"/>
              <a:buChar char="ü"/>
            </a:pP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508000" marR="0" lvl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Wingdings" pitchFamily="2" charset="2"/>
              <a:buChar char="ü"/>
            </a:pPr>
            <a:endParaRPr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</p:txBody>
      </p:sp>
      <p:pic>
        <p:nvPicPr>
          <p:cNvPr id="1026" name="Picture 2" descr="Artificial Intelligence | Samsung Research">
            <a:extLst>
              <a:ext uri="{FF2B5EF4-FFF2-40B4-BE49-F238E27FC236}">
                <a16:creationId xmlns:a16="http://schemas.microsoft.com/office/drawing/2014/main" id="{327AC5B3-92CF-2108-CD95-DC531C1F4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242" y="2533825"/>
            <a:ext cx="4161099" cy="2632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35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900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900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8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00"/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0" name="Google Shape;16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92" y="5552672"/>
            <a:ext cx="1822592" cy="13053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1434;p40">
            <a:extLst>
              <a:ext uri="{FF2B5EF4-FFF2-40B4-BE49-F238E27FC236}">
                <a16:creationId xmlns:a16="http://schemas.microsoft.com/office/drawing/2014/main" id="{09DFB929-AE46-42CA-A7CF-9348EAE93704}"/>
              </a:ext>
            </a:extLst>
          </p:cNvPr>
          <p:cNvCxnSpPr>
            <a:cxnSpLocks/>
          </p:cNvCxnSpPr>
          <p:nvPr/>
        </p:nvCxnSpPr>
        <p:spPr>
          <a:xfrm>
            <a:off x="-166" y="6108167"/>
            <a:ext cx="1079356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EDAAE3E-8EDE-42A9-968B-62D3E204F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952" y="245271"/>
            <a:ext cx="1767381" cy="1229467"/>
          </a:xfrm>
          <a:prstGeom prst="rect">
            <a:avLst/>
          </a:prstGeom>
        </p:spPr>
      </p:pic>
      <p:sp>
        <p:nvSpPr>
          <p:cNvPr id="1621" name="Google Shape;1621;p44"/>
          <p:cNvSpPr txBox="1">
            <a:spLocks noGrp="1"/>
          </p:cNvSpPr>
          <p:nvPr>
            <p:ph type="title"/>
          </p:nvPr>
        </p:nvSpPr>
        <p:spPr>
          <a:xfrm>
            <a:off x="-709101" y="142139"/>
            <a:ext cx="12192000" cy="1268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-IR" sz="4800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الگوریتم‌های</a:t>
            </a:r>
            <a:r>
              <a:rPr lang="fa-IR" sz="48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هوش مصنوعی</a:t>
            </a:r>
            <a:endParaRPr sz="4800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73629-E503-4680-916F-BCE96C2AC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0265" y="112571"/>
            <a:ext cx="1707028" cy="812871"/>
          </a:xfrm>
          <a:prstGeom prst="rect">
            <a:avLst/>
          </a:prstGeom>
        </p:spPr>
      </p:pic>
      <p:sp>
        <p:nvSpPr>
          <p:cNvPr id="63" name="Google Shape;1455;p40">
            <a:extLst>
              <a:ext uri="{FF2B5EF4-FFF2-40B4-BE49-F238E27FC236}">
                <a16:creationId xmlns:a16="http://schemas.microsoft.com/office/drawing/2014/main" id="{A0F0C66C-9A02-972E-AFB1-9DDC01E6E79B}"/>
              </a:ext>
            </a:extLst>
          </p:cNvPr>
          <p:cNvSpPr txBox="1"/>
          <p:nvPr/>
        </p:nvSpPr>
        <p:spPr>
          <a:xfrm>
            <a:off x="5701499" y="6352625"/>
            <a:ext cx="1354421" cy="377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معیار‌های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ارزیابی</a:t>
            </a:r>
          </a:p>
        </p:txBody>
      </p:sp>
      <p:sp>
        <p:nvSpPr>
          <p:cNvPr id="76" name="Google Shape;1456;p40">
            <a:extLst>
              <a:ext uri="{FF2B5EF4-FFF2-40B4-BE49-F238E27FC236}">
                <a16:creationId xmlns:a16="http://schemas.microsoft.com/office/drawing/2014/main" id="{8A58503D-303A-410E-49B6-6D5FD38C37E3}"/>
              </a:ext>
            </a:extLst>
          </p:cNvPr>
          <p:cNvSpPr txBox="1"/>
          <p:nvPr/>
        </p:nvSpPr>
        <p:spPr>
          <a:xfrm>
            <a:off x="186461" y="6367117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مقدمه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1457;p40">
            <a:extLst>
              <a:ext uri="{FF2B5EF4-FFF2-40B4-BE49-F238E27FC236}">
                <a16:creationId xmlns:a16="http://schemas.microsoft.com/office/drawing/2014/main" id="{AE1D9F2A-1778-A787-30A4-19EE7A05ADA4}"/>
              </a:ext>
            </a:extLst>
          </p:cNvPr>
          <p:cNvSpPr txBox="1"/>
          <p:nvPr/>
        </p:nvSpPr>
        <p:spPr>
          <a:xfrm>
            <a:off x="1817574" y="6367121"/>
            <a:ext cx="1502114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" sz="1200" dirty="0">
                <a:latin typeface="Calibri"/>
                <a:ea typeface="Calibri"/>
                <a:cs typeface="Calibri"/>
                <a:sym typeface="Calibri"/>
              </a:rPr>
              <a:t>روش‌های پیش‌بینی</a:t>
            </a:r>
          </a:p>
        </p:txBody>
      </p:sp>
      <p:sp>
        <p:nvSpPr>
          <p:cNvPr id="91" name="Google Shape;1458;p40">
            <a:extLst>
              <a:ext uri="{FF2B5EF4-FFF2-40B4-BE49-F238E27FC236}">
                <a16:creationId xmlns:a16="http://schemas.microsoft.com/office/drawing/2014/main" id="{022E6217-1611-14D3-B8B3-4E90A798C494}"/>
              </a:ext>
            </a:extLst>
          </p:cNvPr>
          <p:cNvSpPr txBox="1"/>
          <p:nvPr/>
        </p:nvSpPr>
        <p:spPr>
          <a:xfrm>
            <a:off x="7807200" y="6349204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نتایج تجربی</a:t>
            </a:r>
          </a:p>
        </p:txBody>
      </p:sp>
      <p:sp>
        <p:nvSpPr>
          <p:cNvPr id="92" name="Google Shape;1459;p40">
            <a:extLst>
              <a:ext uri="{FF2B5EF4-FFF2-40B4-BE49-F238E27FC236}">
                <a16:creationId xmlns:a16="http://schemas.microsoft.com/office/drawing/2014/main" id="{76BF7CCF-20A9-C931-F59C-41E270B1D88E}"/>
              </a:ext>
            </a:extLst>
          </p:cNvPr>
          <p:cNvSpPr txBox="1"/>
          <p:nvPr/>
        </p:nvSpPr>
        <p:spPr>
          <a:xfrm>
            <a:off x="3536396" y="6349204"/>
            <a:ext cx="1850503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vl="0" algn="ctr"/>
            <a:r>
              <a:rPr lang="fa-IR" sz="1200" b="1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1200" b="1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</a:p>
        </p:txBody>
      </p:sp>
      <p:sp>
        <p:nvSpPr>
          <p:cNvPr id="93" name="Google Shape;1460;p40">
            <a:extLst>
              <a:ext uri="{FF2B5EF4-FFF2-40B4-BE49-F238E27FC236}">
                <a16:creationId xmlns:a16="http://schemas.microsoft.com/office/drawing/2014/main" id="{B5201775-CF3F-FEF6-1622-240BE12C3DA0}"/>
              </a:ext>
            </a:extLst>
          </p:cNvPr>
          <p:cNvSpPr txBox="1"/>
          <p:nvPr/>
        </p:nvSpPr>
        <p:spPr>
          <a:xfrm>
            <a:off x="9726803" y="6349204"/>
            <a:ext cx="912800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4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4" name="Google Shape;1461;p40">
            <a:extLst>
              <a:ext uri="{FF2B5EF4-FFF2-40B4-BE49-F238E27FC236}">
                <a16:creationId xmlns:a16="http://schemas.microsoft.com/office/drawing/2014/main" id="{9FC9D3DC-D305-EE3E-262D-4B255F5A4ECB}"/>
              </a:ext>
            </a:extLst>
          </p:cNvPr>
          <p:cNvCxnSpPr/>
          <p:nvPr/>
        </p:nvCxnSpPr>
        <p:spPr>
          <a:xfrm>
            <a:off x="646209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96" name="Google Shape;1463;p40">
            <a:extLst>
              <a:ext uri="{FF2B5EF4-FFF2-40B4-BE49-F238E27FC236}">
                <a16:creationId xmlns:a16="http://schemas.microsoft.com/office/drawing/2014/main" id="{089153F9-1377-5297-70B4-E201C4AC4FAF}"/>
              </a:ext>
            </a:extLst>
          </p:cNvPr>
          <p:cNvSpPr txBox="1"/>
          <p:nvPr/>
        </p:nvSpPr>
        <p:spPr>
          <a:xfrm>
            <a:off x="477341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6667" dirty="0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7" name="Google Shape;1464;p40">
            <a:extLst>
              <a:ext uri="{FF2B5EF4-FFF2-40B4-BE49-F238E27FC236}">
                <a16:creationId xmlns:a16="http://schemas.microsoft.com/office/drawing/2014/main" id="{C11F91FD-F0FB-3DAB-4520-740AFBEC1FD1}"/>
              </a:ext>
            </a:extLst>
          </p:cNvPr>
          <p:cNvSpPr txBox="1"/>
          <p:nvPr/>
        </p:nvSpPr>
        <p:spPr>
          <a:xfrm>
            <a:off x="181757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8" name="Google Shape;1465;p40">
            <a:extLst>
              <a:ext uri="{FF2B5EF4-FFF2-40B4-BE49-F238E27FC236}">
                <a16:creationId xmlns:a16="http://schemas.microsoft.com/office/drawing/2014/main" id="{7D46816D-8455-746D-6D63-5C921CA19796}"/>
              </a:ext>
            </a:extLst>
          </p:cNvPr>
          <p:cNvSpPr txBox="1"/>
          <p:nvPr/>
        </p:nvSpPr>
        <p:spPr>
          <a:xfrm>
            <a:off x="632131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9" name="Google Shape;1466;p40">
            <a:extLst>
              <a:ext uri="{FF2B5EF4-FFF2-40B4-BE49-F238E27FC236}">
                <a16:creationId xmlns:a16="http://schemas.microsoft.com/office/drawing/2014/main" id="{4887E1D8-1AE2-5DB3-2506-681675B3CD67}"/>
              </a:ext>
            </a:extLst>
          </p:cNvPr>
          <p:cNvSpPr txBox="1"/>
          <p:nvPr/>
        </p:nvSpPr>
        <p:spPr>
          <a:xfrm>
            <a:off x="4033279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01" name="Google Shape;1468;p40">
            <a:extLst>
              <a:ext uri="{FF2B5EF4-FFF2-40B4-BE49-F238E27FC236}">
                <a16:creationId xmlns:a16="http://schemas.microsoft.com/office/drawing/2014/main" id="{6A546D45-6DBB-64AF-0E1C-93F0BAB4BEDE}"/>
              </a:ext>
            </a:extLst>
          </p:cNvPr>
          <p:cNvSpPr/>
          <p:nvPr/>
        </p:nvSpPr>
        <p:spPr>
          <a:xfrm>
            <a:off x="4108568" y="5893967"/>
            <a:ext cx="703600" cy="430800"/>
          </a:xfrm>
          <a:prstGeom prst="ellipse">
            <a:avLst/>
          </a:prstGeom>
          <a:solidFill>
            <a:srgbClr val="D0968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۳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469;p40">
            <a:extLst>
              <a:ext uri="{FF2B5EF4-FFF2-40B4-BE49-F238E27FC236}">
                <a16:creationId xmlns:a16="http://schemas.microsoft.com/office/drawing/2014/main" id="{B01A8D44-16C0-2ACF-B461-2C3AD7FEBBE8}"/>
              </a:ext>
            </a:extLst>
          </p:cNvPr>
          <p:cNvSpPr/>
          <p:nvPr/>
        </p:nvSpPr>
        <p:spPr>
          <a:xfrm>
            <a:off x="6022225" y="5887348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۴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470;p40">
            <a:extLst>
              <a:ext uri="{FF2B5EF4-FFF2-40B4-BE49-F238E27FC236}">
                <a16:creationId xmlns:a16="http://schemas.microsoft.com/office/drawing/2014/main" id="{8B3B96F5-CCAF-12E4-A7C8-E44C38370D4D}"/>
              </a:ext>
            </a:extLst>
          </p:cNvPr>
          <p:cNvSpPr/>
          <p:nvPr/>
        </p:nvSpPr>
        <p:spPr>
          <a:xfrm>
            <a:off x="7930260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800">
                <a:solidFill>
                  <a:srgbClr val="393939"/>
                </a:solidFill>
              </a:rPr>
              <a:t> </a:t>
            </a:r>
            <a:r>
              <a:rPr lang="en" sz="3067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۵</a:t>
            </a:r>
            <a:endParaRPr sz="1467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471;p40">
            <a:extLst>
              <a:ext uri="{FF2B5EF4-FFF2-40B4-BE49-F238E27FC236}">
                <a16:creationId xmlns:a16="http://schemas.microsoft.com/office/drawing/2014/main" id="{603DFE20-0F30-12BA-7B40-05606EE848D6}"/>
              </a:ext>
            </a:extLst>
          </p:cNvPr>
          <p:cNvSpPr/>
          <p:nvPr/>
        </p:nvSpPr>
        <p:spPr>
          <a:xfrm>
            <a:off x="983560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467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۶</a:t>
            </a:r>
            <a:endParaRPr sz="3867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472;p40">
            <a:extLst>
              <a:ext uri="{FF2B5EF4-FFF2-40B4-BE49-F238E27FC236}">
                <a16:creationId xmlns:a16="http://schemas.microsoft.com/office/drawing/2014/main" id="{BF8A43CB-4BA2-6394-6E68-AE0E647CF9B8}"/>
              </a:ext>
            </a:extLst>
          </p:cNvPr>
          <p:cNvCxnSpPr>
            <a:cxnSpLocks/>
          </p:cNvCxnSpPr>
          <p:nvPr/>
        </p:nvCxnSpPr>
        <p:spPr>
          <a:xfrm>
            <a:off x="286027" y="6109367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473;p40">
            <a:extLst>
              <a:ext uri="{FF2B5EF4-FFF2-40B4-BE49-F238E27FC236}">
                <a16:creationId xmlns:a16="http://schemas.microsoft.com/office/drawing/2014/main" id="{309A728B-B6B1-A53D-B7D0-09E50AB79102}"/>
              </a:ext>
            </a:extLst>
          </p:cNvPr>
          <p:cNvCxnSpPr/>
          <p:nvPr/>
        </p:nvCxnSpPr>
        <p:spPr>
          <a:xfrm>
            <a:off x="4455673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7" name="Google Shape;1474;p40">
            <a:extLst>
              <a:ext uri="{FF2B5EF4-FFF2-40B4-BE49-F238E27FC236}">
                <a16:creationId xmlns:a16="http://schemas.microsoft.com/office/drawing/2014/main" id="{50EDE665-0E2B-4994-6E29-BC6AA8A7335B}"/>
              </a:ext>
            </a:extLst>
          </p:cNvPr>
          <p:cNvCxnSpPr/>
          <p:nvPr/>
        </p:nvCxnSpPr>
        <p:spPr>
          <a:xfrm>
            <a:off x="8280716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8" name="Google Shape;1475;p40">
            <a:extLst>
              <a:ext uri="{FF2B5EF4-FFF2-40B4-BE49-F238E27FC236}">
                <a16:creationId xmlns:a16="http://schemas.microsoft.com/office/drawing/2014/main" id="{7A26B593-3E59-3120-989F-7636C826159B}"/>
              </a:ext>
            </a:extLst>
          </p:cNvPr>
          <p:cNvCxnSpPr/>
          <p:nvPr/>
        </p:nvCxnSpPr>
        <p:spPr>
          <a:xfrm>
            <a:off x="2564792" y="6334667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9" name="Google Shape;1476;p40">
            <a:extLst>
              <a:ext uri="{FF2B5EF4-FFF2-40B4-BE49-F238E27FC236}">
                <a16:creationId xmlns:a16="http://schemas.microsoft.com/office/drawing/2014/main" id="{ABF6C5BC-009F-04F3-9AA7-AF3603D3ADE5}"/>
              </a:ext>
            </a:extLst>
          </p:cNvPr>
          <p:cNvCxnSpPr/>
          <p:nvPr/>
        </p:nvCxnSpPr>
        <p:spPr>
          <a:xfrm>
            <a:off x="6358505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10" name="Google Shape;1477;p40">
            <a:extLst>
              <a:ext uri="{FF2B5EF4-FFF2-40B4-BE49-F238E27FC236}">
                <a16:creationId xmlns:a16="http://schemas.microsoft.com/office/drawing/2014/main" id="{0B169798-7890-6136-ACC7-EA3C36AE028F}"/>
              </a:ext>
            </a:extLst>
          </p:cNvPr>
          <p:cNvCxnSpPr>
            <a:cxnSpLocks/>
          </p:cNvCxnSpPr>
          <p:nvPr/>
        </p:nvCxnSpPr>
        <p:spPr>
          <a:xfrm>
            <a:off x="10202927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11" name="Google Shape;1478;p40">
            <a:extLst>
              <a:ext uri="{FF2B5EF4-FFF2-40B4-BE49-F238E27FC236}">
                <a16:creationId xmlns:a16="http://schemas.microsoft.com/office/drawing/2014/main" id="{2E091D1C-2A65-CF72-5543-6D13391ADF31}"/>
              </a:ext>
            </a:extLst>
          </p:cNvPr>
          <p:cNvSpPr/>
          <p:nvPr/>
        </p:nvSpPr>
        <p:spPr>
          <a:xfrm>
            <a:off x="10793403" y="6017567"/>
            <a:ext cx="160800" cy="180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12" name="Slide Number Placeholder 2">
            <a:extLst>
              <a:ext uri="{FF2B5EF4-FFF2-40B4-BE49-F238E27FC236}">
                <a16:creationId xmlns:a16="http://schemas.microsoft.com/office/drawing/2014/main" id="{76908F55-A776-28AB-E143-B331B22EF8B8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۱۳/۲۲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115" name="Google Shape;1666;p44">
            <a:extLst>
              <a:ext uri="{FF2B5EF4-FFF2-40B4-BE49-F238E27FC236}">
                <a16:creationId xmlns:a16="http://schemas.microsoft.com/office/drawing/2014/main" id="{7A5EB8B6-CF39-B676-253D-79F642BD2EA9}"/>
              </a:ext>
            </a:extLst>
          </p:cNvPr>
          <p:cNvSpPr/>
          <p:nvPr/>
        </p:nvSpPr>
        <p:spPr>
          <a:xfrm>
            <a:off x="2210864" y="5903867"/>
            <a:ext cx="687647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۲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462;p40">
            <a:extLst>
              <a:ext uri="{FF2B5EF4-FFF2-40B4-BE49-F238E27FC236}">
                <a16:creationId xmlns:a16="http://schemas.microsoft.com/office/drawing/2014/main" id="{E41D24FE-0F9E-389B-1B9F-B4FF3264CDE2}"/>
              </a:ext>
            </a:extLst>
          </p:cNvPr>
          <p:cNvSpPr/>
          <p:nvPr/>
        </p:nvSpPr>
        <p:spPr>
          <a:xfrm>
            <a:off x="322422" y="5903867"/>
            <a:ext cx="695139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۱</a:t>
            </a:r>
            <a:endParaRPr sz="31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1004;p27">
            <a:extLst>
              <a:ext uri="{FF2B5EF4-FFF2-40B4-BE49-F238E27FC236}">
                <a16:creationId xmlns:a16="http://schemas.microsoft.com/office/drawing/2014/main" id="{EA990E40-9C42-CF49-82EA-FF875DCC42B1}"/>
              </a:ext>
            </a:extLst>
          </p:cNvPr>
          <p:cNvSpPr/>
          <p:nvPr/>
        </p:nvSpPr>
        <p:spPr>
          <a:xfrm>
            <a:off x="4896632" y="3075099"/>
            <a:ext cx="1939800" cy="1036500"/>
          </a:xfrm>
          <a:prstGeom prst="roundRect">
            <a:avLst>
              <a:gd name="adj" fmla="val 20803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1006;p27">
            <a:extLst>
              <a:ext uri="{FF2B5EF4-FFF2-40B4-BE49-F238E27FC236}">
                <a16:creationId xmlns:a16="http://schemas.microsoft.com/office/drawing/2014/main" id="{F4E51147-5D1A-F3A4-62A3-040CF5BEFE34}"/>
              </a:ext>
            </a:extLst>
          </p:cNvPr>
          <p:cNvSpPr/>
          <p:nvPr/>
        </p:nvSpPr>
        <p:spPr>
          <a:xfrm>
            <a:off x="3697232" y="1928876"/>
            <a:ext cx="671400" cy="671100"/>
          </a:xfrm>
          <a:prstGeom prst="ellipse">
            <a:avLst/>
          </a:prstGeom>
          <a:solidFill>
            <a:srgbClr val="E4EA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8" name="Google Shape;1007;p27">
            <a:extLst>
              <a:ext uri="{FF2B5EF4-FFF2-40B4-BE49-F238E27FC236}">
                <a16:creationId xmlns:a16="http://schemas.microsoft.com/office/drawing/2014/main" id="{165303B0-131E-1925-D1C4-82BC5E59261C}"/>
              </a:ext>
            </a:extLst>
          </p:cNvPr>
          <p:cNvSpPr/>
          <p:nvPr/>
        </p:nvSpPr>
        <p:spPr>
          <a:xfrm>
            <a:off x="3697144" y="3257599"/>
            <a:ext cx="671400" cy="671400"/>
          </a:xfrm>
          <a:prstGeom prst="ellipse">
            <a:avLst/>
          </a:prstGeom>
          <a:solidFill>
            <a:srgbClr val="8027EA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0" name="Google Shape;1009;p27">
            <a:extLst>
              <a:ext uri="{FF2B5EF4-FFF2-40B4-BE49-F238E27FC236}">
                <a16:creationId xmlns:a16="http://schemas.microsoft.com/office/drawing/2014/main" id="{729EDA2D-69BA-76F1-3390-6B94E005A23D}"/>
              </a:ext>
            </a:extLst>
          </p:cNvPr>
          <p:cNvSpPr/>
          <p:nvPr/>
        </p:nvSpPr>
        <p:spPr>
          <a:xfrm>
            <a:off x="7397857" y="4619845"/>
            <a:ext cx="604500" cy="604500"/>
          </a:xfrm>
          <a:prstGeom prst="ellipse">
            <a:avLst/>
          </a:prstGeom>
          <a:solidFill>
            <a:srgbClr val="26EAB8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" name="Google Shape;1010;p27">
            <a:extLst>
              <a:ext uri="{FF2B5EF4-FFF2-40B4-BE49-F238E27FC236}">
                <a16:creationId xmlns:a16="http://schemas.microsoft.com/office/drawing/2014/main" id="{32AA6632-A4AB-C3DC-93C1-BA5E63A7DC29}"/>
              </a:ext>
            </a:extLst>
          </p:cNvPr>
          <p:cNvSpPr/>
          <p:nvPr/>
        </p:nvSpPr>
        <p:spPr>
          <a:xfrm>
            <a:off x="7397857" y="3291049"/>
            <a:ext cx="604500" cy="604500"/>
          </a:xfrm>
          <a:prstGeom prst="ellipse">
            <a:avLst/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2" name="Google Shape;1011;p27">
            <a:extLst>
              <a:ext uri="{FF2B5EF4-FFF2-40B4-BE49-F238E27FC236}">
                <a16:creationId xmlns:a16="http://schemas.microsoft.com/office/drawing/2014/main" id="{1A3B4B8A-F72C-59ED-BA42-C182BE24755A}"/>
              </a:ext>
            </a:extLst>
          </p:cNvPr>
          <p:cNvSpPr/>
          <p:nvPr/>
        </p:nvSpPr>
        <p:spPr>
          <a:xfrm>
            <a:off x="7397857" y="1962237"/>
            <a:ext cx="604500" cy="604500"/>
          </a:xfrm>
          <a:prstGeom prst="ellipse">
            <a:avLst/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3" name="Google Shape;1012;p27">
            <a:extLst>
              <a:ext uri="{FF2B5EF4-FFF2-40B4-BE49-F238E27FC236}">
                <a16:creationId xmlns:a16="http://schemas.microsoft.com/office/drawing/2014/main" id="{14791012-1FBD-161E-2629-10421660BBB3}"/>
              </a:ext>
            </a:extLst>
          </p:cNvPr>
          <p:cNvSpPr txBox="1"/>
          <p:nvPr/>
        </p:nvSpPr>
        <p:spPr>
          <a:xfrm>
            <a:off x="4980632" y="3291049"/>
            <a:ext cx="1771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الگوریتم‌های</a:t>
            </a:r>
            <a:endParaRPr lang="fa-IR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هوش ‌مصنوعی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44" name="Google Shape;1013;p27">
            <a:extLst>
              <a:ext uri="{FF2B5EF4-FFF2-40B4-BE49-F238E27FC236}">
                <a16:creationId xmlns:a16="http://schemas.microsoft.com/office/drawing/2014/main" id="{727B63EA-F5DE-DA61-83BA-78B46858CAB4}"/>
              </a:ext>
            </a:extLst>
          </p:cNvPr>
          <p:cNvCxnSpPr>
            <a:stCxn id="37" idx="6"/>
            <a:endCxn id="36" idx="0"/>
          </p:cNvCxnSpPr>
          <p:nvPr/>
        </p:nvCxnSpPr>
        <p:spPr>
          <a:xfrm>
            <a:off x="4368632" y="2264426"/>
            <a:ext cx="1497900" cy="8106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Google Shape;1014;p27">
            <a:extLst>
              <a:ext uri="{FF2B5EF4-FFF2-40B4-BE49-F238E27FC236}">
                <a16:creationId xmlns:a16="http://schemas.microsoft.com/office/drawing/2014/main" id="{8CED67BB-8CC1-9FF8-5458-0CD04E4B2B95}"/>
              </a:ext>
            </a:extLst>
          </p:cNvPr>
          <p:cNvCxnSpPr>
            <a:stCxn id="36" idx="0"/>
            <a:endCxn id="42" idx="2"/>
          </p:cNvCxnSpPr>
          <p:nvPr/>
        </p:nvCxnSpPr>
        <p:spPr>
          <a:xfrm rot="-5400000">
            <a:off x="6226832" y="1904199"/>
            <a:ext cx="810600" cy="1531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1016;p27">
            <a:extLst>
              <a:ext uri="{FF2B5EF4-FFF2-40B4-BE49-F238E27FC236}">
                <a16:creationId xmlns:a16="http://schemas.microsoft.com/office/drawing/2014/main" id="{0B1CDDD7-033C-1A55-81FE-3593B85189D0}"/>
              </a:ext>
            </a:extLst>
          </p:cNvPr>
          <p:cNvCxnSpPr>
            <a:stCxn id="36" idx="2"/>
            <a:endCxn id="40" idx="2"/>
          </p:cNvCxnSpPr>
          <p:nvPr/>
        </p:nvCxnSpPr>
        <p:spPr>
          <a:xfrm rot="-5400000" flipH="1">
            <a:off x="6226832" y="3751299"/>
            <a:ext cx="810600" cy="1531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1017;p27">
            <a:extLst>
              <a:ext uri="{FF2B5EF4-FFF2-40B4-BE49-F238E27FC236}">
                <a16:creationId xmlns:a16="http://schemas.microsoft.com/office/drawing/2014/main" id="{7AE5B39C-2FC2-8514-FA7C-352003705DD4}"/>
              </a:ext>
            </a:extLst>
          </p:cNvPr>
          <p:cNvCxnSpPr>
            <a:stCxn id="36" idx="1"/>
            <a:endCxn id="38" idx="6"/>
          </p:cNvCxnSpPr>
          <p:nvPr/>
        </p:nvCxnSpPr>
        <p:spPr>
          <a:xfrm flipH="1">
            <a:off x="4368632" y="3593349"/>
            <a:ext cx="528000" cy="6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1018;p27">
            <a:extLst>
              <a:ext uri="{FF2B5EF4-FFF2-40B4-BE49-F238E27FC236}">
                <a16:creationId xmlns:a16="http://schemas.microsoft.com/office/drawing/2014/main" id="{D9F74AEA-C29A-B5C4-4D6D-432C127BE311}"/>
              </a:ext>
            </a:extLst>
          </p:cNvPr>
          <p:cNvCxnSpPr>
            <a:stCxn id="36" idx="3"/>
            <a:endCxn id="41" idx="2"/>
          </p:cNvCxnSpPr>
          <p:nvPr/>
        </p:nvCxnSpPr>
        <p:spPr>
          <a:xfrm>
            <a:off x="6836432" y="3593349"/>
            <a:ext cx="561300" cy="6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" name="Google Shape;1019;p27">
            <a:extLst>
              <a:ext uri="{FF2B5EF4-FFF2-40B4-BE49-F238E27FC236}">
                <a16:creationId xmlns:a16="http://schemas.microsoft.com/office/drawing/2014/main" id="{1072999B-9AE2-F6F7-D94C-F0092259E9B2}"/>
              </a:ext>
            </a:extLst>
          </p:cNvPr>
          <p:cNvGrpSpPr/>
          <p:nvPr/>
        </p:nvGrpSpPr>
        <p:grpSpPr>
          <a:xfrm>
            <a:off x="3853395" y="3414462"/>
            <a:ext cx="358853" cy="357415"/>
            <a:chOff x="7963176" y="2289963"/>
            <a:chExt cx="358853" cy="357415"/>
          </a:xfrm>
        </p:grpSpPr>
        <p:sp>
          <p:nvSpPr>
            <p:cNvPr id="51" name="Google Shape;1020;p27">
              <a:extLst>
                <a:ext uri="{FF2B5EF4-FFF2-40B4-BE49-F238E27FC236}">
                  <a16:creationId xmlns:a16="http://schemas.microsoft.com/office/drawing/2014/main" id="{7E9963CE-4BE4-5A38-B85C-62592809D430}"/>
                </a:ext>
              </a:extLst>
            </p:cNvPr>
            <p:cNvSpPr/>
            <p:nvPr/>
          </p:nvSpPr>
          <p:spPr>
            <a:xfrm>
              <a:off x="8018618" y="2519713"/>
              <a:ext cx="99516" cy="127665"/>
            </a:xfrm>
            <a:custGeom>
              <a:avLst/>
              <a:gdLst/>
              <a:ahLst/>
              <a:cxnLst/>
              <a:rect l="l" t="t" r="r" b="b"/>
              <a:pathLst>
                <a:path w="2906" h="3728" extrusionOk="0">
                  <a:moveTo>
                    <a:pt x="0" y="1"/>
                  </a:moveTo>
                  <a:lnTo>
                    <a:pt x="0" y="2334"/>
                  </a:lnTo>
                  <a:cubicBezTo>
                    <a:pt x="48" y="3263"/>
                    <a:pt x="757" y="3727"/>
                    <a:pt x="1462" y="3727"/>
                  </a:cubicBezTo>
                  <a:cubicBezTo>
                    <a:pt x="2168" y="3727"/>
                    <a:pt x="2870" y="3263"/>
                    <a:pt x="2906" y="2334"/>
                  </a:cubicBezTo>
                  <a:lnTo>
                    <a:pt x="2906" y="120"/>
                  </a:lnTo>
                  <a:lnTo>
                    <a:pt x="2644" y="48"/>
                  </a:lnTo>
                  <a:lnTo>
                    <a:pt x="524" y="48"/>
                  </a:lnTo>
                  <a:cubicBezTo>
                    <a:pt x="334" y="24"/>
                    <a:pt x="167" y="2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21;p27">
              <a:extLst>
                <a:ext uri="{FF2B5EF4-FFF2-40B4-BE49-F238E27FC236}">
                  <a16:creationId xmlns:a16="http://schemas.microsoft.com/office/drawing/2014/main" id="{B7D0BD38-B455-476E-C288-4B9E5DD64187}"/>
                </a:ext>
              </a:extLst>
            </p:cNvPr>
            <p:cNvSpPr/>
            <p:nvPr/>
          </p:nvSpPr>
          <p:spPr>
            <a:xfrm>
              <a:off x="8291003" y="2384342"/>
              <a:ext cx="31026" cy="86469"/>
            </a:xfrm>
            <a:custGeom>
              <a:avLst/>
              <a:gdLst/>
              <a:ahLst/>
              <a:cxnLst/>
              <a:rect l="l" t="t" r="r" b="b"/>
              <a:pathLst>
                <a:path w="906" h="2525" extrusionOk="0">
                  <a:moveTo>
                    <a:pt x="0" y="0"/>
                  </a:moveTo>
                  <a:lnTo>
                    <a:pt x="0" y="2525"/>
                  </a:lnTo>
                  <a:cubicBezTo>
                    <a:pt x="548" y="2358"/>
                    <a:pt x="905" y="1834"/>
                    <a:pt x="905" y="1263"/>
                  </a:cubicBezTo>
                  <a:cubicBezTo>
                    <a:pt x="905" y="691"/>
                    <a:pt x="548" y="167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22;p27">
              <a:extLst>
                <a:ext uri="{FF2B5EF4-FFF2-40B4-BE49-F238E27FC236}">
                  <a16:creationId xmlns:a16="http://schemas.microsoft.com/office/drawing/2014/main" id="{9253E575-9FCC-6511-8E58-4BEE96903248}"/>
                </a:ext>
              </a:extLst>
            </p:cNvPr>
            <p:cNvSpPr/>
            <p:nvPr/>
          </p:nvSpPr>
          <p:spPr>
            <a:xfrm>
              <a:off x="8078136" y="2341125"/>
              <a:ext cx="17979" cy="159856"/>
            </a:xfrm>
            <a:custGeom>
              <a:avLst/>
              <a:gdLst/>
              <a:ahLst/>
              <a:cxnLst/>
              <a:rect l="l" t="t" r="r" b="b"/>
              <a:pathLst>
                <a:path w="525" h="4668" extrusionOk="0">
                  <a:moveTo>
                    <a:pt x="1" y="0"/>
                  </a:moveTo>
                  <a:lnTo>
                    <a:pt x="1" y="4668"/>
                  </a:lnTo>
                  <a:lnTo>
                    <a:pt x="525" y="4668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23;p27">
              <a:extLst>
                <a:ext uri="{FF2B5EF4-FFF2-40B4-BE49-F238E27FC236}">
                  <a16:creationId xmlns:a16="http://schemas.microsoft.com/office/drawing/2014/main" id="{5D4DD1E6-BA23-9E6D-84C1-FF2F5E3AB6AE}"/>
                </a:ext>
              </a:extLst>
            </p:cNvPr>
            <p:cNvSpPr/>
            <p:nvPr/>
          </p:nvSpPr>
          <p:spPr>
            <a:xfrm>
              <a:off x="7963176" y="2342735"/>
              <a:ext cx="56299" cy="156637"/>
            </a:xfrm>
            <a:custGeom>
              <a:avLst/>
              <a:gdLst/>
              <a:ahLst/>
              <a:cxnLst/>
              <a:rect l="l" t="t" r="r" b="b"/>
              <a:pathLst>
                <a:path w="1644" h="4574" extrusionOk="0">
                  <a:moveTo>
                    <a:pt x="1643" y="1"/>
                  </a:moveTo>
                  <a:cubicBezTo>
                    <a:pt x="1096" y="72"/>
                    <a:pt x="357" y="239"/>
                    <a:pt x="238" y="239"/>
                  </a:cubicBezTo>
                  <a:cubicBezTo>
                    <a:pt x="95" y="263"/>
                    <a:pt x="0" y="406"/>
                    <a:pt x="0" y="549"/>
                  </a:cubicBezTo>
                  <a:lnTo>
                    <a:pt x="0" y="4025"/>
                  </a:lnTo>
                  <a:cubicBezTo>
                    <a:pt x="0" y="4168"/>
                    <a:pt x="95" y="4287"/>
                    <a:pt x="238" y="4311"/>
                  </a:cubicBezTo>
                  <a:cubicBezTo>
                    <a:pt x="357" y="4335"/>
                    <a:pt x="1096" y="4478"/>
                    <a:pt x="1643" y="4573"/>
                  </a:cubicBezTo>
                  <a:lnTo>
                    <a:pt x="164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24;p27">
              <a:extLst>
                <a:ext uri="{FF2B5EF4-FFF2-40B4-BE49-F238E27FC236}">
                  <a16:creationId xmlns:a16="http://schemas.microsoft.com/office/drawing/2014/main" id="{5D85580B-0FCE-378F-97F3-4218BD3D52BB}"/>
                </a:ext>
              </a:extLst>
            </p:cNvPr>
            <p:cNvSpPr/>
            <p:nvPr/>
          </p:nvSpPr>
          <p:spPr>
            <a:xfrm>
              <a:off x="8040638" y="2341125"/>
              <a:ext cx="17157" cy="159856"/>
            </a:xfrm>
            <a:custGeom>
              <a:avLst/>
              <a:gdLst/>
              <a:ahLst/>
              <a:cxnLst/>
              <a:rect l="l" t="t" r="r" b="b"/>
              <a:pathLst>
                <a:path w="501" h="4668" extrusionOk="0">
                  <a:moveTo>
                    <a:pt x="0" y="0"/>
                  </a:moveTo>
                  <a:lnTo>
                    <a:pt x="0" y="4668"/>
                  </a:lnTo>
                  <a:lnTo>
                    <a:pt x="501" y="4668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25;p27">
              <a:extLst>
                <a:ext uri="{FF2B5EF4-FFF2-40B4-BE49-F238E27FC236}">
                  <a16:creationId xmlns:a16="http://schemas.microsoft.com/office/drawing/2014/main" id="{30960C24-D36C-4488-403E-C22F31162DB0}"/>
                </a:ext>
              </a:extLst>
            </p:cNvPr>
            <p:cNvSpPr/>
            <p:nvPr/>
          </p:nvSpPr>
          <p:spPr>
            <a:xfrm>
              <a:off x="8116491" y="2289963"/>
              <a:ext cx="154171" cy="261358"/>
            </a:xfrm>
            <a:custGeom>
              <a:avLst/>
              <a:gdLst/>
              <a:ahLst/>
              <a:cxnLst/>
              <a:rect l="l" t="t" r="r" b="b"/>
              <a:pathLst>
                <a:path w="4502" h="7632" extrusionOk="0">
                  <a:moveTo>
                    <a:pt x="4189" y="1"/>
                  </a:moveTo>
                  <a:cubicBezTo>
                    <a:pt x="4158" y="1"/>
                    <a:pt x="4127" y="6"/>
                    <a:pt x="4096" y="18"/>
                  </a:cubicBezTo>
                  <a:lnTo>
                    <a:pt x="4096" y="42"/>
                  </a:lnTo>
                  <a:lnTo>
                    <a:pt x="0" y="1447"/>
                  </a:lnTo>
                  <a:lnTo>
                    <a:pt x="0" y="6209"/>
                  </a:lnTo>
                  <a:lnTo>
                    <a:pt x="4096" y="7614"/>
                  </a:lnTo>
                  <a:cubicBezTo>
                    <a:pt x="4127" y="7626"/>
                    <a:pt x="4158" y="7631"/>
                    <a:pt x="4189" y="7631"/>
                  </a:cubicBezTo>
                  <a:cubicBezTo>
                    <a:pt x="4350" y="7631"/>
                    <a:pt x="4501" y="7485"/>
                    <a:pt x="4501" y="7305"/>
                  </a:cubicBezTo>
                  <a:lnTo>
                    <a:pt x="4501" y="327"/>
                  </a:lnTo>
                  <a:cubicBezTo>
                    <a:pt x="4501" y="147"/>
                    <a:pt x="4350" y="1"/>
                    <a:pt x="4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1036;p27">
            <a:extLst>
              <a:ext uri="{FF2B5EF4-FFF2-40B4-BE49-F238E27FC236}">
                <a16:creationId xmlns:a16="http://schemas.microsoft.com/office/drawing/2014/main" id="{80B89D4A-03F5-44FA-8ED6-411AD7273EFF}"/>
              </a:ext>
            </a:extLst>
          </p:cNvPr>
          <p:cNvGrpSpPr/>
          <p:nvPr/>
        </p:nvGrpSpPr>
        <p:grpSpPr>
          <a:xfrm>
            <a:off x="7572979" y="2065634"/>
            <a:ext cx="249578" cy="358888"/>
            <a:chOff x="5646262" y="2290545"/>
            <a:chExt cx="249578" cy="358888"/>
          </a:xfrm>
          <a:solidFill>
            <a:srgbClr val="D09683"/>
          </a:solidFill>
        </p:grpSpPr>
        <p:sp>
          <p:nvSpPr>
            <p:cNvPr id="69" name="Google Shape;1037;p27">
              <a:extLst>
                <a:ext uri="{FF2B5EF4-FFF2-40B4-BE49-F238E27FC236}">
                  <a16:creationId xmlns:a16="http://schemas.microsoft.com/office/drawing/2014/main" id="{93549290-F286-12D3-7741-8DBE7EFCC6A4}"/>
                </a:ext>
              </a:extLst>
            </p:cNvPr>
            <p:cNvSpPr/>
            <p:nvPr/>
          </p:nvSpPr>
          <p:spPr>
            <a:xfrm>
              <a:off x="5646262" y="2290545"/>
              <a:ext cx="249578" cy="268344"/>
            </a:xfrm>
            <a:custGeom>
              <a:avLst/>
              <a:gdLst/>
              <a:ahLst/>
              <a:cxnLst/>
              <a:rect l="l" t="t" r="r" b="b"/>
              <a:pathLst>
                <a:path w="7288" h="7836" extrusionOk="0">
                  <a:moveTo>
                    <a:pt x="2167" y="3746"/>
                  </a:moveTo>
                  <a:cubicBezTo>
                    <a:pt x="2322" y="3746"/>
                    <a:pt x="2477" y="3847"/>
                    <a:pt x="2477" y="4049"/>
                  </a:cubicBezTo>
                  <a:lnTo>
                    <a:pt x="2477" y="6431"/>
                  </a:lnTo>
                  <a:cubicBezTo>
                    <a:pt x="2477" y="6633"/>
                    <a:pt x="2322" y="6734"/>
                    <a:pt x="2167" y="6734"/>
                  </a:cubicBezTo>
                  <a:cubicBezTo>
                    <a:pt x="2012" y="6734"/>
                    <a:pt x="1858" y="6633"/>
                    <a:pt x="1858" y="6431"/>
                  </a:cubicBezTo>
                  <a:lnTo>
                    <a:pt x="1858" y="4049"/>
                  </a:lnTo>
                  <a:cubicBezTo>
                    <a:pt x="1858" y="3847"/>
                    <a:pt x="2012" y="3746"/>
                    <a:pt x="2167" y="3746"/>
                  </a:cubicBezTo>
                  <a:close/>
                  <a:moveTo>
                    <a:pt x="3644" y="2174"/>
                  </a:moveTo>
                  <a:cubicBezTo>
                    <a:pt x="3798" y="2174"/>
                    <a:pt x="3953" y="2275"/>
                    <a:pt x="3953" y="2477"/>
                  </a:cubicBezTo>
                  <a:lnTo>
                    <a:pt x="3953" y="6431"/>
                  </a:lnTo>
                  <a:cubicBezTo>
                    <a:pt x="3953" y="6633"/>
                    <a:pt x="3798" y="6734"/>
                    <a:pt x="3644" y="6734"/>
                  </a:cubicBezTo>
                  <a:cubicBezTo>
                    <a:pt x="3489" y="6734"/>
                    <a:pt x="3334" y="6633"/>
                    <a:pt x="3334" y="6431"/>
                  </a:cubicBezTo>
                  <a:lnTo>
                    <a:pt x="3334" y="2477"/>
                  </a:lnTo>
                  <a:cubicBezTo>
                    <a:pt x="3334" y="2275"/>
                    <a:pt x="3489" y="2174"/>
                    <a:pt x="3644" y="2174"/>
                  </a:cubicBezTo>
                  <a:close/>
                  <a:moveTo>
                    <a:pt x="5144" y="4936"/>
                  </a:moveTo>
                  <a:cubicBezTo>
                    <a:pt x="5299" y="4936"/>
                    <a:pt x="5454" y="5037"/>
                    <a:pt x="5454" y="5240"/>
                  </a:cubicBezTo>
                  <a:lnTo>
                    <a:pt x="5454" y="6431"/>
                  </a:lnTo>
                  <a:cubicBezTo>
                    <a:pt x="5454" y="6633"/>
                    <a:pt x="5299" y="6734"/>
                    <a:pt x="5144" y="6734"/>
                  </a:cubicBezTo>
                  <a:cubicBezTo>
                    <a:pt x="4989" y="6734"/>
                    <a:pt x="4834" y="6633"/>
                    <a:pt x="4834" y="6431"/>
                  </a:cubicBezTo>
                  <a:lnTo>
                    <a:pt x="4834" y="5240"/>
                  </a:lnTo>
                  <a:cubicBezTo>
                    <a:pt x="4834" y="5037"/>
                    <a:pt x="4989" y="4936"/>
                    <a:pt x="5144" y="4936"/>
                  </a:cubicBezTo>
                  <a:close/>
                  <a:moveTo>
                    <a:pt x="1548" y="1"/>
                  </a:moveTo>
                  <a:cubicBezTo>
                    <a:pt x="691" y="1"/>
                    <a:pt x="0" y="691"/>
                    <a:pt x="0" y="1525"/>
                  </a:cubicBezTo>
                  <a:lnTo>
                    <a:pt x="0" y="7836"/>
                  </a:lnTo>
                  <a:lnTo>
                    <a:pt x="7287" y="7836"/>
                  </a:lnTo>
                  <a:lnTo>
                    <a:pt x="7287" y="1525"/>
                  </a:lnTo>
                  <a:cubicBezTo>
                    <a:pt x="7264" y="691"/>
                    <a:pt x="6597" y="1"/>
                    <a:pt x="5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/>
            </a:p>
          </p:txBody>
        </p:sp>
        <p:sp>
          <p:nvSpPr>
            <p:cNvPr id="70" name="Google Shape;1038;p27">
              <a:extLst>
                <a:ext uri="{FF2B5EF4-FFF2-40B4-BE49-F238E27FC236}">
                  <a16:creationId xmlns:a16="http://schemas.microsoft.com/office/drawing/2014/main" id="{BB2DD3BE-77BB-B4BB-A19D-7CE328DF66C9}"/>
                </a:ext>
              </a:extLst>
            </p:cNvPr>
            <p:cNvSpPr/>
            <p:nvPr/>
          </p:nvSpPr>
          <p:spPr>
            <a:xfrm>
              <a:off x="5646262" y="2580053"/>
              <a:ext cx="249578" cy="69380"/>
            </a:xfrm>
            <a:custGeom>
              <a:avLst/>
              <a:gdLst/>
              <a:ahLst/>
              <a:cxnLst/>
              <a:rect l="l" t="t" r="r" b="b"/>
              <a:pathLst>
                <a:path w="7288" h="2026" extrusionOk="0">
                  <a:moveTo>
                    <a:pt x="3644" y="691"/>
                  </a:moveTo>
                  <a:cubicBezTo>
                    <a:pt x="3906" y="691"/>
                    <a:pt x="4049" y="1001"/>
                    <a:pt x="3858" y="1192"/>
                  </a:cubicBezTo>
                  <a:cubicBezTo>
                    <a:pt x="3797" y="1252"/>
                    <a:pt x="3725" y="1279"/>
                    <a:pt x="3654" y="1279"/>
                  </a:cubicBezTo>
                  <a:cubicBezTo>
                    <a:pt x="3502" y="1279"/>
                    <a:pt x="3358" y="1156"/>
                    <a:pt x="3358" y="977"/>
                  </a:cubicBezTo>
                  <a:cubicBezTo>
                    <a:pt x="3358" y="810"/>
                    <a:pt x="3477" y="691"/>
                    <a:pt x="3644" y="691"/>
                  </a:cubicBezTo>
                  <a:close/>
                  <a:moveTo>
                    <a:pt x="0" y="1"/>
                  </a:moveTo>
                  <a:lnTo>
                    <a:pt x="0" y="501"/>
                  </a:lnTo>
                  <a:cubicBezTo>
                    <a:pt x="0" y="1334"/>
                    <a:pt x="691" y="2025"/>
                    <a:pt x="1548" y="2025"/>
                  </a:cubicBezTo>
                  <a:lnTo>
                    <a:pt x="5763" y="2025"/>
                  </a:lnTo>
                  <a:cubicBezTo>
                    <a:pt x="6597" y="2025"/>
                    <a:pt x="7287" y="1334"/>
                    <a:pt x="7287" y="501"/>
                  </a:cubicBezTo>
                  <a:lnTo>
                    <a:pt x="72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71" name="Google Shape;1039;p27">
            <a:extLst>
              <a:ext uri="{FF2B5EF4-FFF2-40B4-BE49-F238E27FC236}">
                <a16:creationId xmlns:a16="http://schemas.microsoft.com/office/drawing/2014/main" id="{DCA8D46E-DD78-2E45-D863-DBB6F4D101C2}"/>
              </a:ext>
            </a:extLst>
          </p:cNvPr>
          <p:cNvGrpSpPr/>
          <p:nvPr/>
        </p:nvGrpSpPr>
        <p:grpSpPr>
          <a:xfrm>
            <a:off x="7514375" y="4773365"/>
            <a:ext cx="366770" cy="297474"/>
            <a:chOff x="831093" y="2905635"/>
            <a:chExt cx="366770" cy="297474"/>
          </a:xfrm>
        </p:grpSpPr>
        <p:sp>
          <p:nvSpPr>
            <p:cNvPr id="72" name="Google Shape;1040;p27">
              <a:extLst>
                <a:ext uri="{FF2B5EF4-FFF2-40B4-BE49-F238E27FC236}">
                  <a16:creationId xmlns:a16="http://schemas.microsoft.com/office/drawing/2014/main" id="{0AFA9C65-C5CF-2642-EF04-D35326588008}"/>
                </a:ext>
              </a:extLst>
            </p:cNvPr>
            <p:cNvSpPr/>
            <p:nvPr/>
          </p:nvSpPr>
          <p:spPr>
            <a:xfrm>
              <a:off x="831093" y="3009116"/>
              <a:ext cx="286079" cy="193993"/>
            </a:xfrm>
            <a:custGeom>
              <a:avLst/>
              <a:gdLst/>
              <a:ahLst/>
              <a:cxnLst/>
              <a:rect l="l" t="t" r="r" b="b"/>
              <a:pathLst>
                <a:path w="8360" h="5669" extrusionOk="0">
                  <a:moveTo>
                    <a:pt x="4177" y="1339"/>
                  </a:moveTo>
                  <a:cubicBezTo>
                    <a:pt x="4942" y="1339"/>
                    <a:pt x="5669" y="1935"/>
                    <a:pt x="5669" y="2835"/>
                  </a:cubicBezTo>
                  <a:cubicBezTo>
                    <a:pt x="5669" y="3644"/>
                    <a:pt x="5002" y="4311"/>
                    <a:pt x="4192" y="4311"/>
                  </a:cubicBezTo>
                  <a:cubicBezTo>
                    <a:pt x="2859" y="4311"/>
                    <a:pt x="2192" y="2716"/>
                    <a:pt x="3121" y="1787"/>
                  </a:cubicBezTo>
                  <a:cubicBezTo>
                    <a:pt x="3430" y="1477"/>
                    <a:pt x="3808" y="1339"/>
                    <a:pt x="4177" y="1339"/>
                  </a:cubicBezTo>
                  <a:close/>
                  <a:moveTo>
                    <a:pt x="1346" y="1305"/>
                  </a:moveTo>
                  <a:cubicBezTo>
                    <a:pt x="1519" y="1305"/>
                    <a:pt x="1692" y="1418"/>
                    <a:pt x="1668" y="1644"/>
                  </a:cubicBezTo>
                  <a:lnTo>
                    <a:pt x="1668" y="4002"/>
                  </a:lnTo>
                  <a:cubicBezTo>
                    <a:pt x="1692" y="4228"/>
                    <a:pt x="1519" y="4341"/>
                    <a:pt x="1346" y="4341"/>
                  </a:cubicBezTo>
                  <a:cubicBezTo>
                    <a:pt x="1174" y="4341"/>
                    <a:pt x="1001" y="4228"/>
                    <a:pt x="1025" y="4002"/>
                  </a:cubicBezTo>
                  <a:lnTo>
                    <a:pt x="1025" y="1644"/>
                  </a:lnTo>
                  <a:cubicBezTo>
                    <a:pt x="1001" y="1418"/>
                    <a:pt x="1174" y="1305"/>
                    <a:pt x="1346" y="1305"/>
                  </a:cubicBezTo>
                  <a:close/>
                  <a:moveTo>
                    <a:pt x="1293" y="0"/>
                  </a:moveTo>
                  <a:cubicBezTo>
                    <a:pt x="574" y="0"/>
                    <a:pt x="1" y="610"/>
                    <a:pt x="1" y="1334"/>
                  </a:cubicBezTo>
                  <a:lnTo>
                    <a:pt x="1" y="4359"/>
                  </a:lnTo>
                  <a:cubicBezTo>
                    <a:pt x="1" y="5073"/>
                    <a:pt x="596" y="5669"/>
                    <a:pt x="1335" y="5669"/>
                  </a:cubicBezTo>
                  <a:lnTo>
                    <a:pt x="7050" y="5669"/>
                  </a:lnTo>
                  <a:cubicBezTo>
                    <a:pt x="7764" y="5669"/>
                    <a:pt x="8360" y="5073"/>
                    <a:pt x="8360" y="4359"/>
                  </a:cubicBezTo>
                  <a:lnTo>
                    <a:pt x="8360" y="2620"/>
                  </a:lnTo>
                  <a:lnTo>
                    <a:pt x="8217" y="2620"/>
                  </a:lnTo>
                  <a:cubicBezTo>
                    <a:pt x="7907" y="2620"/>
                    <a:pt x="7622" y="2573"/>
                    <a:pt x="7336" y="2501"/>
                  </a:cubicBezTo>
                  <a:lnTo>
                    <a:pt x="7336" y="4002"/>
                  </a:lnTo>
                  <a:cubicBezTo>
                    <a:pt x="7360" y="4228"/>
                    <a:pt x="7193" y="4341"/>
                    <a:pt x="7023" y="4341"/>
                  </a:cubicBezTo>
                  <a:cubicBezTo>
                    <a:pt x="6854" y="4341"/>
                    <a:pt x="6681" y="4228"/>
                    <a:pt x="6693" y="4002"/>
                  </a:cubicBezTo>
                  <a:lnTo>
                    <a:pt x="6693" y="2239"/>
                  </a:lnTo>
                  <a:cubicBezTo>
                    <a:pt x="5859" y="1763"/>
                    <a:pt x="5264" y="930"/>
                    <a:pt x="5097" y="1"/>
                  </a:cubicBezTo>
                  <a:lnTo>
                    <a:pt x="1335" y="1"/>
                  </a:lnTo>
                  <a:cubicBezTo>
                    <a:pt x="1321" y="0"/>
                    <a:pt x="1307" y="0"/>
                    <a:pt x="1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41;p27">
              <a:extLst>
                <a:ext uri="{FF2B5EF4-FFF2-40B4-BE49-F238E27FC236}">
                  <a16:creationId xmlns:a16="http://schemas.microsoft.com/office/drawing/2014/main" id="{2D3AA9C2-1E67-7B9E-5872-5CC2575E2A62}"/>
                </a:ext>
              </a:extLst>
            </p:cNvPr>
            <p:cNvSpPr/>
            <p:nvPr/>
          </p:nvSpPr>
          <p:spPr>
            <a:xfrm>
              <a:off x="996547" y="2905635"/>
              <a:ext cx="201316" cy="171819"/>
            </a:xfrm>
            <a:custGeom>
              <a:avLst/>
              <a:gdLst/>
              <a:ahLst/>
              <a:cxnLst/>
              <a:rect l="l" t="t" r="r" b="b"/>
              <a:pathLst>
                <a:path w="5883" h="5021" extrusionOk="0">
                  <a:moveTo>
                    <a:pt x="3370" y="882"/>
                  </a:moveTo>
                  <a:cubicBezTo>
                    <a:pt x="3519" y="882"/>
                    <a:pt x="3668" y="977"/>
                    <a:pt x="3692" y="1167"/>
                  </a:cubicBezTo>
                  <a:lnTo>
                    <a:pt x="3692" y="2191"/>
                  </a:lnTo>
                  <a:lnTo>
                    <a:pt x="4406" y="2191"/>
                  </a:lnTo>
                  <a:cubicBezTo>
                    <a:pt x="4421" y="2190"/>
                    <a:pt x="4435" y="2189"/>
                    <a:pt x="4448" y="2189"/>
                  </a:cubicBezTo>
                  <a:cubicBezTo>
                    <a:pt x="4844" y="2189"/>
                    <a:pt x="4844" y="2813"/>
                    <a:pt x="4448" y="2813"/>
                  </a:cubicBezTo>
                  <a:cubicBezTo>
                    <a:pt x="4435" y="2813"/>
                    <a:pt x="4421" y="2812"/>
                    <a:pt x="4406" y="2811"/>
                  </a:cubicBezTo>
                  <a:lnTo>
                    <a:pt x="3382" y="2811"/>
                  </a:lnTo>
                  <a:cubicBezTo>
                    <a:pt x="3191" y="2811"/>
                    <a:pt x="3049" y="2668"/>
                    <a:pt x="3049" y="2501"/>
                  </a:cubicBezTo>
                  <a:lnTo>
                    <a:pt x="3049" y="1167"/>
                  </a:lnTo>
                  <a:cubicBezTo>
                    <a:pt x="3072" y="977"/>
                    <a:pt x="3221" y="882"/>
                    <a:pt x="3370" y="882"/>
                  </a:cubicBezTo>
                  <a:close/>
                  <a:moveTo>
                    <a:pt x="3382" y="0"/>
                  </a:moveTo>
                  <a:cubicBezTo>
                    <a:pt x="1120" y="0"/>
                    <a:pt x="0" y="2691"/>
                    <a:pt x="1596" y="4287"/>
                  </a:cubicBezTo>
                  <a:cubicBezTo>
                    <a:pt x="2103" y="4794"/>
                    <a:pt x="2728" y="5021"/>
                    <a:pt x="3343" y="5021"/>
                  </a:cubicBezTo>
                  <a:cubicBezTo>
                    <a:pt x="4636" y="5021"/>
                    <a:pt x="5882" y="4018"/>
                    <a:pt x="5882" y="2501"/>
                  </a:cubicBezTo>
                  <a:cubicBezTo>
                    <a:pt x="5882" y="1120"/>
                    <a:pt x="4763" y="0"/>
                    <a:pt x="3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42;p27">
              <a:extLst>
                <a:ext uri="{FF2B5EF4-FFF2-40B4-BE49-F238E27FC236}">
                  <a16:creationId xmlns:a16="http://schemas.microsoft.com/office/drawing/2014/main" id="{605D77E1-7872-60CD-AA6D-333347AD8240}"/>
                </a:ext>
              </a:extLst>
            </p:cNvPr>
            <p:cNvSpPr/>
            <p:nvPr/>
          </p:nvSpPr>
          <p:spPr>
            <a:xfrm>
              <a:off x="935430" y="3076769"/>
              <a:ext cx="69295" cy="58858"/>
            </a:xfrm>
            <a:custGeom>
              <a:avLst/>
              <a:gdLst/>
              <a:ahLst/>
              <a:cxnLst/>
              <a:rect l="l" t="t" r="r" b="b"/>
              <a:pathLst>
                <a:path w="2025" h="1720" extrusionOk="0">
                  <a:moveTo>
                    <a:pt x="1143" y="0"/>
                  </a:moveTo>
                  <a:cubicBezTo>
                    <a:pt x="381" y="0"/>
                    <a:pt x="0" y="929"/>
                    <a:pt x="548" y="1477"/>
                  </a:cubicBezTo>
                  <a:cubicBezTo>
                    <a:pt x="715" y="1644"/>
                    <a:pt x="926" y="1719"/>
                    <a:pt x="1135" y="1719"/>
                  </a:cubicBezTo>
                  <a:cubicBezTo>
                    <a:pt x="1583" y="1719"/>
                    <a:pt x="2024" y="1377"/>
                    <a:pt x="2024" y="858"/>
                  </a:cubicBezTo>
                  <a:cubicBezTo>
                    <a:pt x="2024" y="382"/>
                    <a:pt x="1620" y="0"/>
                    <a:pt x="1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1043;p27">
            <a:extLst>
              <a:ext uri="{FF2B5EF4-FFF2-40B4-BE49-F238E27FC236}">
                <a16:creationId xmlns:a16="http://schemas.microsoft.com/office/drawing/2014/main" id="{87599A87-A516-84E9-8BCD-98002F0FF662}"/>
              </a:ext>
            </a:extLst>
          </p:cNvPr>
          <p:cNvGrpSpPr/>
          <p:nvPr/>
        </p:nvGrpSpPr>
        <p:grpSpPr>
          <a:xfrm>
            <a:off x="7572979" y="3378345"/>
            <a:ext cx="274684" cy="366770"/>
            <a:chOff x="876743" y="4633266"/>
            <a:chExt cx="274684" cy="366770"/>
          </a:xfrm>
          <a:solidFill>
            <a:schemeClr val="accent2"/>
          </a:solidFill>
        </p:grpSpPr>
        <p:sp>
          <p:nvSpPr>
            <p:cNvPr id="77" name="Google Shape;1044;p27">
              <a:extLst>
                <a:ext uri="{FF2B5EF4-FFF2-40B4-BE49-F238E27FC236}">
                  <a16:creationId xmlns:a16="http://schemas.microsoft.com/office/drawing/2014/main" id="{BA1842BA-D9E1-307A-2B23-1C5054101C52}"/>
                </a:ext>
              </a:extLst>
            </p:cNvPr>
            <p:cNvSpPr/>
            <p:nvPr/>
          </p:nvSpPr>
          <p:spPr>
            <a:xfrm>
              <a:off x="985117" y="4826574"/>
              <a:ext cx="68508" cy="59372"/>
            </a:xfrm>
            <a:custGeom>
              <a:avLst/>
              <a:gdLst/>
              <a:ahLst/>
              <a:cxnLst/>
              <a:rect l="l" t="t" r="r" b="b"/>
              <a:pathLst>
                <a:path w="2002" h="1735" extrusionOk="0">
                  <a:moveTo>
                    <a:pt x="868" y="0"/>
                  </a:moveTo>
                  <a:cubicBezTo>
                    <a:pt x="425" y="0"/>
                    <a:pt x="1" y="346"/>
                    <a:pt x="1" y="877"/>
                  </a:cubicBezTo>
                  <a:cubicBezTo>
                    <a:pt x="1" y="1353"/>
                    <a:pt x="382" y="1734"/>
                    <a:pt x="858" y="1734"/>
                  </a:cubicBezTo>
                  <a:cubicBezTo>
                    <a:pt x="1620" y="1734"/>
                    <a:pt x="2001" y="806"/>
                    <a:pt x="1477" y="258"/>
                  </a:cubicBezTo>
                  <a:cubicBezTo>
                    <a:pt x="1300" y="80"/>
                    <a:pt x="1082" y="0"/>
                    <a:pt x="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045;p27">
              <a:extLst>
                <a:ext uri="{FF2B5EF4-FFF2-40B4-BE49-F238E27FC236}">
                  <a16:creationId xmlns:a16="http://schemas.microsoft.com/office/drawing/2014/main" id="{32035C0F-6738-F924-23CF-CAAB3AAE2341}"/>
                </a:ext>
              </a:extLst>
            </p:cNvPr>
            <p:cNvSpPr/>
            <p:nvPr/>
          </p:nvSpPr>
          <p:spPr>
            <a:xfrm>
              <a:off x="979437" y="4907094"/>
              <a:ext cx="70117" cy="44862"/>
            </a:xfrm>
            <a:custGeom>
              <a:avLst/>
              <a:gdLst/>
              <a:ahLst/>
              <a:cxnLst/>
              <a:rect l="l" t="t" r="r" b="b"/>
              <a:pathLst>
                <a:path w="2049" h="1311" extrusionOk="0">
                  <a:moveTo>
                    <a:pt x="1024" y="1"/>
                  </a:moveTo>
                  <a:cubicBezTo>
                    <a:pt x="453" y="1"/>
                    <a:pt x="0" y="477"/>
                    <a:pt x="0" y="1048"/>
                  </a:cubicBezTo>
                  <a:lnTo>
                    <a:pt x="0" y="1310"/>
                  </a:lnTo>
                  <a:lnTo>
                    <a:pt x="2048" y="1310"/>
                  </a:lnTo>
                  <a:lnTo>
                    <a:pt x="2048" y="1048"/>
                  </a:lnTo>
                  <a:cubicBezTo>
                    <a:pt x="2048" y="477"/>
                    <a:pt x="1596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046;p27">
              <a:extLst>
                <a:ext uri="{FF2B5EF4-FFF2-40B4-BE49-F238E27FC236}">
                  <a16:creationId xmlns:a16="http://schemas.microsoft.com/office/drawing/2014/main" id="{FC085EC1-FB31-C2FD-A17D-F13D662B197B}"/>
                </a:ext>
              </a:extLst>
            </p:cNvPr>
            <p:cNvSpPr/>
            <p:nvPr/>
          </p:nvSpPr>
          <p:spPr>
            <a:xfrm>
              <a:off x="876743" y="4725146"/>
              <a:ext cx="274684" cy="274889"/>
            </a:xfrm>
            <a:custGeom>
              <a:avLst/>
              <a:gdLst/>
              <a:ahLst/>
              <a:cxnLst/>
              <a:rect l="l" t="t" r="r" b="b"/>
              <a:pathLst>
                <a:path w="8027" h="8033" extrusionOk="0">
                  <a:moveTo>
                    <a:pt x="4025" y="698"/>
                  </a:moveTo>
                  <a:lnTo>
                    <a:pt x="5002" y="1364"/>
                  </a:lnTo>
                  <a:lnTo>
                    <a:pt x="3049" y="1364"/>
                  </a:lnTo>
                  <a:lnTo>
                    <a:pt x="4025" y="698"/>
                  </a:lnTo>
                  <a:close/>
                  <a:moveTo>
                    <a:pt x="4049" y="2341"/>
                  </a:moveTo>
                  <a:cubicBezTo>
                    <a:pt x="5454" y="2341"/>
                    <a:pt x="6073" y="4103"/>
                    <a:pt x="5002" y="4984"/>
                  </a:cubicBezTo>
                  <a:cubicBezTo>
                    <a:pt x="5454" y="5294"/>
                    <a:pt x="5716" y="5818"/>
                    <a:pt x="5716" y="6365"/>
                  </a:cubicBezTo>
                  <a:lnTo>
                    <a:pt x="5716" y="6937"/>
                  </a:lnTo>
                  <a:lnTo>
                    <a:pt x="5692" y="6937"/>
                  </a:lnTo>
                  <a:cubicBezTo>
                    <a:pt x="5692" y="7104"/>
                    <a:pt x="5549" y="7246"/>
                    <a:pt x="5359" y="7246"/>
                  </a:cubicBezTo>
                  <a:lnTo>
                    <a:pt x="2692" y="7246"/>
                  </a:lnTo>
                  <a:cubicBezTo>
                    <a:pt x="2525" y="7246"/>
                    <a:pt x="2382" y="7104"/>
                    <a:pt x="2382" y="6937"/>
                  </a:cubicBezTo>
                  <a:lnTo>
                    <a:pt x="2382" y="6365"/>
                  </a:lnTo>
                  <a:cubicBezTo>
                    <a:pt x="2406" y="5818"/>
                    <a:pt x="2668" y="5294"/>
                    <a:pt x="3120" y="4984"/>
                  </a:cubicBezTo>
                  <a:cubicBezTo>
                    <a:pt x="2025" y="4103"/>
                    <a:pt x="2644" y="2341"/>
                    <a:pt x="4049" y="2341"/>
                  </a:cubicBezTo>
                  <a:close/>
                  <a:moveTo>
                    <a:pt x="4025" y="1"/>
                  </a:moveTo>
                  <a:cubicBezTo>
                    <a:pt x="3966" y="1"/>
                    <a:pt x="3906" y="19"/>
                    <a:pt x="3858" y="55"/>
                  </a:cubicBezTo>
                  <a:lnTo>
                    <a:pt x="1906" y="1364"/>
                  </a:lnTo>
                  <a:lnTo>
                    <a:pt x="1001" y="1364"/>
                  </a:lnTo>
                  <a:cubicBezTo>
                    <a:pt x="453" y="1364"/>
                    <a:pt x="1" y="1793"/>
                    <a:pt x="1" y="2341"/>
                  </a:cubicBezTo>
                  <a:lnTo>
                    <a:pt x="1" y="7056"/>
                  </a:lnTo>
                  <a:cubicBezTo>
                    <a:pt x="1" y="7580"/>
                    <a:pt x="453" y="8032"/>
                    <a:pt x="1001" y="8032"/>
                  </a:cubicBezTo>
                  <a:lnTo>
                    <a:pt x="7050" y="8032"/>
                  </a:lnTo>
                  <a:cubicBezTo>
                    <a:pt x="7597" y="8032"/>
                    <a:pt x="8026" y="7580"/>
                    <a:pt x="8026" y="7056"/>
                  </a:cubicBezTo>
                  <a:lnTo>
                    <a:pt x="8026" y="2341"/>
                  </a:lnTo>
                  <a:cubicBezTo>
                    <a:pt x="8026" y="1793"/>
                    <a:pt x="7597" y="1364"/>
                    <a:pt x="7050" y="1364"/>
                  </a:cubicBezTo>
                  <a:lnTo>
                    <a:pt x="6145" y="1364"/>
                  </a:lnTo>
                  <a:lnTo>
                    <a:pt x="4192" y="55"/>
                  </a:lnTo>
                  <a:cubicBezTo>
                    <a:pt x="4144" y="19"/>
                    <a:pt x="4085" y="1"/>
                    <a:pt x="4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/>
            </a:p>
          </p:txBody>
        </p:sp>
        <p:sp>
          <p:nvSpPr>
            <p:cNvPr id="80" name="Google Shape;1047;p27">
              <a:extLst>
                <a:ext uri="{FF2B5EF4-FFF2-40B4-BE49-F238E27FC236}">
                  <a16:creationId xmlns:a16="http://schemas.microsoft.com/office/drawing/2014/main" id="{E4D31732-B636-3061-4105-428C6F859137}"/>
                </a:ext>
              </a:extLst>
            </p:cNvPr>
            <p:cNvSpPr/>
            <p:nvPr/>
          </p:nvSpPr>
          <p:spPr>
            <a:xfrm>
              <a:off x="897925" y="4633266"/>
              <a:ext cx="244536" cy="21251"/>
            </a:xfrm>
            <a:custGeom>
              <a:avLst/>
              <a:gdLst/>
              <a:ahLst/>
              <a:cxnLst/>
              <a:rect l="l" t="t" r="r" b="b"/>
              <a:pathLst>
                <a:path w="7146" h="621" extrusionOk="0">
                  <a:moveTo>
                    <a:pt x="382" y="1"/>
                  </a:moveTo>
                  <a:cubicBezTo>
                    <a:pt x="1" y="49"/>
                    <a:pt x="1" y="596"/>
                    <a:pt x="382" y="620"/>
                  </a:cubicBezTo>
                  <a:lnTo>
                    <a:pt x="6764" y="620"/>
                  </a:lnTo>
                  <a:cubicBezTo>
                    <a:pt x="7145" y="596"/>
                    <a:pt x="7145" y="49"/>
                    <a:pt x="6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81" name="Google Shape;1048;p27">
              <a:extLst>
                <a:ext uri="{FF2B5EF4-FFF2-40B4-BE49-F238E27FC236}">
                  <a16:creationId xmlns:a16="http://schemas.microsoft.com/office/drawing/2014/main" id="{93FFB9D0-A111-4861-D2C4-B291500FCE59}"/>
                </a:ext>
              </a:extLst>
            </p:cNvPr>
            <p:cNvSpPr/>
            <p:nvPr/>
          </p:nvSpPr>
          <p:spPr>
            <a:xfrm>
              <a:off x="932145" y="4679736"/>
              <a:ext cx="163845" cy="21216"/>
            </a:xfrm>
            <a:custGeom>
              <a:avLst/>
              <a:gdLst/>
              <a:ahLst/>
              <a:cxnLst/>
              <a:rect l="l" t="t" r="r" b="b"/>
              <a:pathLst>
                <a:path w="4788" h="620" extrusionOk="0">
                  <a:moveTo>
                    <a:pt x="382" y="0"/>
                  </a:moveTo>
                  <a:cubicBezTo>
                    <a:pt x="1" y="24"/>
                    <a:pt x="1" y="572"/>
                    <a:pt x="382" y="620"/>
                  </a:cubicBezTo>
                  <a:lnTo>
                    <a:pt x="4430" y="620"/>
                  </a:lnTo>
                  <a:cubicBezTo>
                    <a:pt x="4788" y="572"/>
                    <a:pt x="4788" y="24"/>
                    <a:pt x="4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1049;p27">
            <a:extLst>
              <a:ext uri="{FF2B5EF4-FFF2-40B4-BE49-F238E27FC236}">
                <a16:creationId xmlns:a16="http://schemas.microsoft.com/office/drawing/2014/main" id="{0D483973-3E56-F1F8-DC2D-1CB698FDEDCD}"/>
              </a:ext>
            </a:extLst>
          </p:cNvPr>
          <p:cNvGrpSpPr/>
          <p:nvPr/>
        </p:nvGrpSpPr>
        <p:grpSpPr>
          <a:xfrm>
            <a:off x="1582919" y="1603961"/>
            <a:ext cx="3027388" cy="996151"/>
            <a:chOff x="290712" y="923762"/>
            <a:chExt cx="3027388" cy="996151"/>
          </a:xfrm>
        </p:grpSpPr>
        <p:grpSp>
          <p:nvGrpSpPr>
            <p:cNvPr id="83" name="Google Shape;1050;p27">
              <a:extLst>
                <a:ext uri="{FF2B5EF4-FFF2-40B4-BE49-F238E27FC236}">
                  <a16:creationId xmlns:a16="http://schemas.microsoft.com/office/drawing/2014/main" id="{9F366432-05E6-86A4-FF9D-0106620797E3}"/>
                </a:ext>
              </a:extLst>
            </p:cNvPr>
            <p:cNvGrpSpPr/>
            <p:nvPr/>
          </p:nvGrpSpPr>
          <p:grpSpPr>
            <a:xfrm>
              <a:off x="290712" y="1248663"/>
              <a:ext cx="2147690" cy="671250"/>
              <a:chOff x="5886562" y="700371"/>
              <a:chExt cx="2147690" cy="671250"/>
            </a:xfrm>
          </p:grpSpPr>
          <p:sp>
            <p:nvSpPr>
              <p:cNvPr id="85" name="Google Shape;1051;p27">
                <a:extLst>
                  <a:ext uri="{FF2B5EF4-FFF2-40B4-BE49-F238E27FC236}">
                    <a16:creationId xmlns:a16="http://schemas.microsoft.com/office/drawing/2014/main" id="{B3EF6840-B557-5EB4-81F5-D36C2402C5C6}"/>
                  </a:ext>
                </a:extLst>
              </p:cNvPr>
              <p:cNvSpPr txBox="1"/>
              <p:nvPr/>
            </p:nvSpPr>
            <p:spPr>
              <a:xfrm>
                <a:off x="5886562" y="700371"/>
                <a:ext cx="214769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a-IR" sz="1600" b="1" dirty="0" err="1">
                    <a:latin typeface="B Nazanin" pitchFamily="2" charset="-78"/>
                    <a:ea typeface="Fira Sans Extra Condensed"/>
                    <a:cs typeface="B Nazanin" pitchFamily="2" charset="-78"/>
                    <a:sym typeface="Fira Sans Extra Condensed"/>
                  </a:rPr>
                  <a:t>شبکه‌های</a:t>
                </a:r>
                <a:r>
                  <a:rPr lang="fa-IR" sz="1600" b="1" dirty="0">
                    <a:latin typeface="B Nazanin" pitchFamily="2" charset="-78"/>
                    <a:ea typeface="Fira Sans Extra Condensed"/>
                    <a:cs typeface="B Nazanin" pitchFamily="2" charset="-78"/>
                    <a:sym typeface="Fira Sans Extra Condensed"/>
                  </a:rPr>
                  <a:t> عصبی مصنوعی</a:t>
                </a:r>
                <a:endParaRPr sz="1600" b="1" dirty="0">
                  <a:solidFill>
                    <a:srgbClr val="000000"/>
                  </a:solidFill>
                  <a:latin typeface="B Nazanin" pitchFamily="2" charset="-78"/>
                  <a:ea typeface="Fira Sans Extra Condensed"/>
                  <a:cs typeface="B Nazanin" pitchFamily="2" charset="-78"/>
                  <a:sym typeface="Fira Sans Extra Condensed"/>
                </a:endParaRPr>
              </a:p>
            </p:txBody>
          </p:sp>
          <p:sp>
            <p:nvSpPr>
              <p:cNvPr id="86" name="Google Shape;1052;p27">
                <a:extLst>
                  <a:ext uri="{FF2B5EF4-FFF2-40B4-BE49-F238E27FC236}">
                    <a16:creationId xmlns:a16="http://schemas.microsoft.com/office/drawing/2014/main" id="{73624A39-783E-68A4-D733-D8FD8882A063}"/>
                  </a:ext>
                </a:extLst>
              </p:cNvPr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4" name="Google Shape;1053;p27">
              <a:extLst>
                <a:ext uri="{FF2B5EF4-FFF2-40B4-BE49-F238E27FC236}">
                  <a16:creationId xmlns:a16="http://schemas.microsoft.com/office/drawing/2014/main" id="{E20A731B-E227-B496-8386-7E9AA1EE735F}"/>
                </a:ext>
              </a:extLst>
            </p:cNvPr>
            <p:cNvSpPr/>
            <p:nvPr/>
          </p:nvSpPr>
          <p:spPr>
            <a:xfrm>
              <a:off x="2798500" y="923762"/>
              <a:ext cx="519600" cy="519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7" name="Google Shape;1054;p27">
            <a:extLst>
              <a:ext uri="{FF2B5EF4-FFF2-40B4-BE49-F238E27FC236}">
                <a16:creationId xmlns:a16="http://schemas.microsoft.com/office/drawing/2014/main" id="{6620E259-F1AB-5849-C29F-B83FCF639473}"/>
              </a:ext>
            </a:extLst>
          </p:cNvPr>
          <p:cNvGrpSpPr/>
          <p:nvPr/>
        </p:nvGrpSpPr>
        <p:grpSpPr>
          <a:xfrm>
            <a:off x="1346227" y="2938649"/>
            <a:ext cx="3264080" cy="650825"/>
            <a:chOff x="54020" y="2258450"/>
            <a:chExt cx="3264080" cy="650825"/>
          </a:xfrm>
        </p:grpSpPr>
        <p:sp>
          <p:nvSpPr>
            <p:cNvPr id="100" name="Google Shape;1056;p27">
              <a:extLst>
                <a:ext uri="{FF2B5EF4-FFF2-40B4-BE49-F238E27FC236}">
                  <a16:creationId xmlns:a16="http://schemas.microsoft.com/office/drawing/2014/main" id="{C2F897D0-6A3F-2422-06E9-1A0493BE80A2}"/>
                </a:ext>
              </a:extLst>
            </p:cNvPr>
            <p:cNvSpPr txBox="1"/>
            <p:nvPr/>
          </p:nvSpPr>
          <p:spPr>
            <a:xfrm>
              <a:off x="54020" y="2577475"/>
              <a:ext cx="2384374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a-IR" sz="1600" b="1" dirty="0">
                  <a:solidFill>
                    <a:srgbClr val="000000"/>
                  </a:solidFill>
                  <a:latin typeface="B Nazanin" pitchFamily="2" charset="-78"/>
                  <a:ea typeface="Fira Sans Extra Condensed"/>
                  <a:cs typeface="B Nazanin" pitchFamily="2" charset="-78"/>
                  <a:sym typeface="Fira Sans Extra Condensed"/>
                </a:rPr>
                <a:t>میانگی</a:t>
              </a:r>
              <a:r>
                <a:rPr lang="fa-IR" sz="1600" b="1" dirty="0">
                  <a:latin typeface="B Nazanin" pitchFamily="2" charset="-78"/>
                  <a:ea typeface="Fira Sans Extra Condensed"/>
                  <a:cs typeface="B Nazanin" pitchFamily="2" charset="-78"/>
                  <a:sym typeface="Fira Sans Extra Condensed"/>
                </a:rPr>
                <a:t>ن خود همبسته یکپارچه</a:t>
              </a:r>
              <a:endParaRPr sz="1600" b="1" dirty="0">
                <a:solidFill>
                  <a:srgbClr val="000000"/>
                </a:solidFill>
                <a:latin typeface="B Nazanin" pitchFamily="2" charset="-78"/>
                <a:ea typeface="Fira Sans Extra Condensed"/>
                <a:cs typeface="B Nazanin" pitchFamily="2" charset="-78"/>
                <a:sym typeface="Fira Sans Extra Condensed"/>
              </a:endParaRPr>
            </a:p>
          </p:txBody>
        </p:sp>
        <p:sp>
          <p:nvSpPr>
            <p:cNvPr id="95" name="Google Shape;1058;p27">
              <a:extLst>
                <a:ext uri="{FF2B5EF4-FFF2-40B4-BE49-F238E27FC236}">
                  <a16:creationId xmlns:a16="http://schemas.microsoft.com/office/drawing/2014/main" id="{0026C69B-30DC-C626-604A-EA419284D3FC}"/>
                </a:ext>
              </a:extLst>
            </p:cNvPr>
            <p:cNvSpPr/>
            <p:nvPr/>
          </p:nvSpPr>
          <p:spPr>
            <a:xfrm>
              <a:off x="2798500" y="2258450"/>
              <a:ext cx="519600" cy="519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1" name="Google Shape;1064;p27">
            <a:extLst>
              <a:ext uri="{FF2B5EF4-FFF2-40B4-BE49-F238E27FC236}">
                <a16:creationId xmlns:a16="http://schemas.microsoft.com/office/drawing/2014/main" id="{A263F530-A3E2-0980-A184-91F27FA69728}"/>
              </a:ext>
            </a:extLst>
          </p:cNvPr>
          <p:cNvGrpSpPr/>
          <p:nvPr/>
        </p:nvGrpSpPr>
        <p:grpSpPr>
          <a:xfrm>
            <a:off x="7118095" y="1603961"/>
            <a:ext cx="2860915" cy="996150"/>
            <a:chOff x="5825888" y="923762"/>
            <a:chExt cx="2860915" cy="996150"/>
          </a:xfrm>
        </p:grpSpPr>
        <p:grpSp>
          <p:nvGrpSpPr>
            <p:cNvPr id="122" name="Google Shape;1065;p27">
              <a:extLst>
                <a:ext uri="{FF2B5EF4-FFF2-40B4-BE49-F238E27FC236}">
                  <a16:creationId xmlns:a16="http://schemas.microsoft.com/office/drawing/2014/main" id="{A248A513-9FBE-622E-0B27-BECE936B61DA}"/>
                </a:ext>
              </a:extLst>
            </p:cNvPr>
            <p:cNvGrpSpPr/>
            <p:nvPr/>
          </p:nvGrpSpPr>
          <p:grpSpPr>
            <a:xfrm>
              <a:off x="6705598" y="1248663"/>
              <a:ext cx="1981204" cy="671250"/>
              <a:chOff x="6053048" y="700371"/>
              <a:chExt cx="1981204" cy="671250"/>
            </a:xfrm>
          </p:grpSpPr>
          <p:sp>
            <p:nvSpPr>
              <p:cNvPr id="124" name="Google Shape;1066;p27">
                <a:extLst>
                  <a:ext uri="{FF2B5EF4-FFF2-40B4-BE49-F238E27FC236}">
                    <a16:creationId xmlns:a16="http://schemas.microsoft.com/office/drawing/2014/main" id="{971B06AC-8CD7-2C3E-DD1B-45AA613F1D29}"/>
                  </a:ext>
                </a:extLst>
              </p:cNvPr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a-IR" sz="1600" b="1" dirty="0">
                    <a:latin typeface="B Nazanin" pitchFamily="2" charset="-78"/>
                    <a:ea typeface="Fira Sans Extra Condensed"/>
                    <a:cs typeface="B Nazanin" pitchFamily="2" charset="-78"/>
                    <a:sym typeface="Fira Sans Extra Condensed"/>
                  </a:rPr>
                  <a:t>ماشین بردار پشتیبان</a:t>
                </a:r>
                <a:endParaRPr sz="1600" b="1" dirty="0">
                  <a:solidFill>
                    <a:srgbClr val="000000"/>
                  </a:solidFill>
                  <a:latin typeface="B Nazanin" pitchFamily="2" charset="-78"/>
                  <a:ea typeface="Fira Sans Extra Condensed"/>
                  <a:cs typeface="B Nazanin" pitchFamily="2" charset="-78"/>
                  <a:sym typeface="Fira Sans Extra Condensed"/>
                </a:endParaRPr>
              </a:p>
            </p:txBody>
          </p:sp>
          <p:sp>
            <p:nvSpPr>
              <p:cNvPr id="125" name="Google Shape;1067;p27">
                <a:extLst>
                  <a:ext uri="{FF2B5EF4-FFF2-40B4-BE49-F238E27FC236}">
                    <a16:creationId xmlns:a16="http://schemas.microsoft.com/office/drawing/2014/main" id="{5BE46F0B-016A-F1B7-CCF0-8F48949570CC}"/>
                  </a:ext>
                </a:extLst>
              </p:cNvPr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3" name="Google Shape;1068;p27">
              <a:extLst>
                <a:ext uri="{FF2B5EF4-FFF2-40B4-BE49-F238E27FC236}">
                  <a16:creationId xmlns:a16="http://schemas.microsoft.com/office/drawing/2014/main" id="{8CF44884-99FD-8255-069D-D7A36E6EA804}"/>
                </a:ext>
              </a:extLst>
            </p:cNvPr>
            <p:cNvSpPr/>
            <p:nvPr/>
          </p:nvSpPr>
          <p:spPr>
            <a:xfrm>
              <a:off x="5825888" y="923762"/>
              <a:ext cx="519600" cy="519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6" name="Google Shape;1069;p27">
            <a:extLst>
              <a:ext uri="{FF2B5EF4-FFF2-40B4-BE49-F238E27FC236}">
                <a16:creationId xmlns:a16="http://schemas.microsoft.com/office/drawing/2014/main" id="{79211F4C-7411-A073-42DB-FA538E9B65A5}"/>
              </a:ext>
            </a:extLst>
          </p:cNvPr>
          <p:cNvGrpSpPr/>
          <p:nvPr/>
        </p:nvGrpSpPr>
        <p:grpSpPr>
          <a:xfrm>
            <a:off x="7118095" y="2938649"/>
            <a:ext cx="2860914" cy="650825"/>
            <a:chOff x="5825888" y="2258450"/>
            <a:chExt cx="2860914" cy="650825"/>
          </a:xfrm>
        </p:grpSpPr>
        <p:sp>
          <p:nvSpPr>
            <p:cNvPr id="129" name="Google Shape;1071;p27">
              <a:extLst>
                <a:ext uri="{FF2B5EF4-FFF2-40B4-BE49-F238E27FC236}">
                  <a16:creationId xmlns:a16="http://schemas.microsoft.com/office/drawing/2014/main" id="{38566376-77C5-8558-A86B-F08098B6E654}"/>
                </a:ext>
              </a:extLst>
            </p:cNvPr>
            <p:cNvSpPr txBox="1"/>
            <p:nvPr/>
          </p:nvSpPr>
          <p:spPr>
            <a:xfrm>
              <a:off x="6705602" y="257747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fa-IR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سر</a:t>
              </a:r>
              <a:r>
                <a:rPr lang="fa-IR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ی </a:t>
              </a:r>
              <a:r>
                <a:rPr lang="fa-IR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فازی</a:t>
              </a:r>
              <a:r>
                <a:rPr lang="fa-IR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زمانی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8" name="Google Shape;1073;p27">
              <a:extLst>
                <a:ext uri="{FF2B5EF4-FFF2-40B4-BE49-F238E27FC236}">
                  <a16:creationId xmlns:a16="http://schemas.microsoft.com/office/drawing/2014/main" id="{9D15393A-96CB-F3AB-A215-C20ADC09F35A}"/>
                </a:ext>
              </a:extLst>
            </p:cNvPr>
            <p:cNvSpPr/>
            <p:nvPr/>
          </p:nvSpPr>
          <p:spPr>
            <a:xfrm>
              <a:off x="5825888" y="2258450"/>
              <a:ext cx="519600" cy="519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31" name="Google Shape;1074;p27">
            <a:extLst>
              <a:ext uri="{FF2B5EF4-FFF2-40B4-BE49-F238E27FC236}">
                <a16:creationId xmlns:a16="http://schemas.microsoft.com/office/drawing/2014/main" id="{318ECA68-F399-8F2F-FF1D-93C408F999DC}"/>
              </a:ext>
            </a:extLst>
          </p:cNvPr>
          <p:cNvGrpSpPr/>
          <p:nvPr/>
        </p:nvGrpSpPr>
        <p:grpSpPr>
          <a:xfrm>
            <a:off x="7118095" y="4274024"/>
            <a:ext cx="2860914" cy="644246"/>
            <a:chOff x="5825888" y="3593825"/>
            <a:chExt cx="2860914" cy="644246"/>
          </a:xfrm>
        </p:grpSpPr>
        <p:sp>
          <p:nvSpPr>
            <p:cNvPr id="134" name="Google Shape;1076;p27">
              <a:extLst>
                <a:ext uri="{FF2B5EF4-FFF2-40B4-BE49-F238E27FC236}">
                  <a16:creationId xmlns:a16="http://schemas.microsoft.com/office/drawing/2014/main" id="{0CCA24E0-6FB2-BAB0-2FA5-73F4F0C145FC}"/>
                </a:ext>
              </a:extLst>
            </p:cNvPr>
            <p:cNvSpPr txBox="1"/>
            <p:nvPr/>
          </p:nvSpPr>
          <p:spPr>
            <a:xfrm>
              <a:off x="6705602" y="390627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fa-IR" sz="1800" b="1" dirty="0" err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مدل‌</a:t>
              </a:r>
              <a:r>
                <a:rPr lang="fa-IR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های</a:t>
              </a:r>
              <a:r>
                <a:rPr lang="fa-IR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ترکیبی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3" name="Google Shape;1078;p27">
              <a:extLst>
                <a:ext uri="{FF2B5EF4-FFF2-40B4-BE49-F238E27FC236}">
                  <a16:creationId xmlns:a16="http://schemas.microsoft.com/office/drawing/2014/main" id="{70C65D09-9FEE-2BCA-0CD8-2DDE0FB69C5D}"/>
                </a:ext>
              </a:extLst>
            </p:cNvPr>
            <p:cNvSpPr/>
            <p:nvPr/>
          </p:nvSpPr>
          <p:spPr>
            <a:xfrm>
              <a:off x="5825888" y="3593825"/>
              <a:ext cx="519600" cy="519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36" name="Google Shape;872;p24">
            <a:extLst>
              <a:ext uri="{FF2B5EF4-FFF2-40B4-BE49-F238E27FC236}">
                <a16:creationId xmlns:a16="http://schemas.microsoft.com/office/drawing/2014/main" id="{28EDDAFE-EEE5-46C0-B20F-845A05709C04}"/>
              </a:ext>
            </a:extLst>
          </p:cNvPr>
          <p:cNvSpPr/>
          <p:nvPr/>
        </p:nvSpPr>
        <p:spPr>
          <a:xfrm>
            <a:off x="3831626" y="2095171"/>
            <a:ext cx="398030" cy="331731"/>
          </a:xfrm>
          <a:custGeom>
            <a:avLst/>
            <a:gdLst/>
            <a:ahLst/>
            <a:cxnLst/>
            <a:rect l="l" t="t" r="r" b="b"/>
            <a:pathLst>
              <a:path w="11623" h="9687" extrusionOk="0">
                <a:moveTo>
                  <a:pt x="9169" y="0"/>
                </a:moveTo>
                <a:cubicBezTo>
                  <a:pt x="8728" y="0"/>
                  <a:pt x="8288" y="173"/>
                  <a:pt x="7954" y="518"/>
                </a:cubicBezTo>
                <a:cubicBezTo>
                  <a:pt x="7621" y="828"/>
                  <a:pt x="7430" y="1257"/>
                  <a:pt x="7430" y="1733"/>
                </a:cubicBezTo>
                <a:cubicBezTo>
                  <a:pt x="7430" y="1924"/>
                  <a:pt x="7478" y="2090"/>
                  <a:pt x="7526" y="2281"/>
                </a:cubicBezTo>
                <a:lnTo>
                  <a:pt x="3239" y="3710"/>
                </a:lnTo>
                <a:cubicBezTo>
                  <a:pt x="3191" y="3662"/>
                  <a:pt x="3167" y="3638"/>
                  <a:pt x="3144" y="3591"/>
                </a:cubicBezTo>
                <a:cubicBezTo>
                  <a:pt x="2798" y="3257"/>
                  <a:pt x="2352" y="3090"/>
                  <a:pt x="1908" y="3090"/>
                </a:cubicBezTo>
                <a:cubicBezTo>
                  <a:pt x="1465" y="3090"/>
                  <a:pt x="1024" y="3257"/>
                  <a:pt x="691" y="3591"/>
                </a:cubicBezTo>
                <a:cubicBezTo>
                  <a:pt x="0" y="4281"/>
                  <a:pt x="0" y="5353"/>
                  <a:pt x="691" y="6043"/>
                </a:cubicBezTo>
                <a:cubicBezTo>
                  <a:pt x="1024" y="6377"/>
                  <a:pt x="1465" y="6543"/>
                  <a:pt x="1908" y="6543"/>
                </a:cubicBezTo>
                <a:cubicBezTo>
                  <a:pt x="2352" y="6543"/>
                  <a:pt x="2798" y="6377"/>
                  <a:pt x="3144" y="6043"/>
                </a:cubicBezTo>
                <a:cubicBezTo>
                  <a:pt x="3167" y="5996"/>
                  <a:pt x="3191" y="5972"/>
                  <a:pt x="3215" y="5924"/>
                </a:cubicBezTo>
                <a:lnTo>
                  <a:pt x="7526" y="7377"/>
                </a:lnTo>
                <a:cubicBezTo>
                  <a:pt x="7478" y="7544"/>
                  <a:pt x="7430" y="7734"/>
                  <a:pt x="7430" y="7925"/>
                </a:cubicBezTo>
                <a:cubicBezTo>
                  <a:pt x="7430" y="8377"/>
                  <a:pt x="7621" y="8830"/>
                  <a:pt x="7954" y="9139"/>
                </a:cubicBezTo>
                <a:cubicBezTo>
                  <a:pt x="8334" y="9525"/>
                  <a:pt x="8758" y="9686"/>
                  <a:pt x="9165" y="9686"/>
                </a:cubicBezTo>
                <a:cubicBezTo>
                  <a:pt x="10490" y="9686"/>
                  <a:pt x="11623" y="7968"/>
                  <a:pt x="10383" y="6710"/>
                </a:cubicBezTo>
                <a:cubicBezTo>
                  <a:pt x="10050" y="6377"/>
                  <a:pt x="9609" y="6210"/>
                  <a:pt x="9169" y="6210"/>
                </a:cubicBezTo>
                <a:cubicBezTo>
                  <a:pt x="8728" y="6210"/>
                  <a:pt x="8288" y="6377"/>
                  <a:pt x="7954" y="6710"/>
                </a:cubicBezTo>
                <a:cubicBezTo>
                  <a:pt x="7907" y="6758"/>
                  <a:pt x="7883" y="6782"/>
                  <a:pt x="7859" y="6805"/>
                </a:cubicBezTo>
                <a:lnTo>
                  <a:pt x="3548" y="5377"/>
                </a:lnTo>
                <a:cubicBezTo>
                  <a:pt x="3596" y="5210"/>
                  <a:pt x="3644" y="5019"/>
                  <a:pt x="3644" y="4829"/>
                </a:cubicBezTo>
                <a:cubicBezTo>
                  <a:pt x="3644" y="4638"/>
                  <a:pt x="3596" y="4448"/>
                  <a:pt x="3548" y="4257"/>
                </a:cubicBezTo>
                <a:lnTo>
                  <a:pt x="7859" y="2828"/>
                </a:lnTo>
                <a:cubicBezTo>
                  <a:pt x="7883" y="2876"/>
                  <a:pt x="7907" y="2900"/>
                  <a:pt x="7954" y="2948"/>
                </a:cubicBezTo>
                <a:cubicBezTo>
                  <a:pt x="8300" y="3293"/>
                  <a:pt x="8727" y="3448"/>
                  <a:pt x="9149" y="3448"/>
                </a:cubicBezTo>
                <a:cubicBezTo>
                  <a:pt x="10034" y="3448"/>
                  <a:pt x="10891" y="2765"/>
                  <a:pt x="10907" y="1733"/>
                </a:cubicBezTo>
                <a:cubicBezTo>
                  <a:pt x="10907" y="1257"/>
                  <a:pt x="10717" y="828"/>
                  <a:pt x="10383" y="518"/>
                </a:cubicBezTo>
                <a:cubicBezTo>
                  <a:pt x="10050" y="173"/>
                  <a:pt x="9609" y="0"/>
                  <a:pt x="91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3" name="Picture 6" descr="ANN for Data Science | Basics Of Artificial Neural Network">
            <a:extLst>
              <a:ext uri="{FF2B5EF4-FFF2-40B4-BE49-F238E27FC236}">
                <a16:creationId xmlns:a16="http://schemas.microsoft.com/office/drawing/2014/main" id="{F570F528-5775-5BD7-3791-C0E42FD34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rgbClr val="E3EAE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0" y="829862"/>
            <a:ext cx="2143700" cy="109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7" name="Picture 8" descr="Machine Learning Using Support Vector Machines | R-bloggers">
            <a:extLst>
              <a:ext uri="{FF2B5EF4-FFF2-40B4-BE49-F238E27FC236}">
                <a16:creationId xmlns:a16="http://schemas.microsoft.com/office/drawing/2014/main" id="{C5204E24-C562-394C-AD5D-8E267B102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E3EAE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862" y="1676630"/>
            <a:ext cx="1553881" cy="1419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0" name="Picture 10" descr="12.8 Forecasting on training and test sets | Forecasting: Principles and  Practice (2nd ed)">
            <a:extLst>
              <a:ext uri="{FF2B5EF4-FFF2-40B4-BE49-F238E27FC236}">
                <a16:creationId xmlns:a16="http://schemas.microsoft.com/office/drawing/2014/main" id="{94644F1F-F644-523F-5515-EFE6D67BCB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duotone>
              <a:prstClr val="black"/>
              <a:srgbClr val="E3EAE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47"/>
          <a:stretch/>
        </p:blipFill>
        <p:spPr bwMode="auto">
          <a:xfrm>
            <a:off x="83130" y="3723092"/>
            <a:ext cx="2298095" cy="1881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353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7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3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600"/>
                            </p:stCondLst>
                            <p:childTnLst>
                              <p:par>
                                <p:cTn id="5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3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900"/>
                            </p:stCondLst>
                            <p:childTnLst>
                              <p:par>
                                <p:cTn id="5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00"/>
                            </p:stCondLst>
                            <p:childTnLst>
                              <p:par>
                                <p:cTn id="6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3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800"/>
                            </p:stCondLst>
                            <p:childTnLst>
                              <p:par>
                                <p:cTn id="6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3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100"/>
                            </p:stCondLst>
                            <p:childTnLst>
                              <p:par>
                                <p:cTn id="7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3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4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3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700"/>
                            </p:stCondLst>
                            <p:childTnLst>
                              <p:par>
                                <p:cTn id="8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3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3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300"/>
                            </p:stCondLst>
                            <p:childTnLst>
                              <p:par>
                                <p:cTn id="8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40" grpId="0" animBg="1"/>
      <p:bldP spid="41" grpId="0" animBg="1"/>
      <p:bldP spid="42" grpId="0" animBg="1"/>
      <p:bldP spid="43" grpId="0"/>
      <p:bldP spid="13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9"/>
          <p:cNvSpPr txBox="1">
            <a:spLocks noGrp="1"/>
          </p:cNvSpPr>
          <p:nvPr>
            <p:ph type="title"/>
          </p:nvPr>
        </p:nvSpPr>
        <p:spPr>
          <a:xfrm>
            <a:off x="0" y="-26037"/>
            <a:ext cx="12192000" cy="135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fa-IR" sz="48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معیارهای ارزیابی</a:t>
            </a:r>
          </a:p>
        </p:txBody>
      </p:sp>
      <p:sp>
        <p:nvSpPr>
          <p:cNvPr id="1428" name="Google Shape;1428;p39"/>
          <p:cNvSpPr txBox="1">
            <a:spLocks noGrp="1"/>
          </p:cNvSpPr>
          <p:nvPr>
            <p:ph type="subTitle" idx="1"/>
          </p:nvPr>
        </p:nvSpPr>
        <p:spPr>
          <a:xfrm>
            <a:off x="93767" y="2350766"/>
            <a:ext cx="5297530" cy="21564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معرفی معیار ارزیابی‌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الگوریتم‌های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مختلف </a:t>
            </a:r>
          </a:p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endParaRPr lang="fa-IR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endParaRPr lang="fa-IR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</p:txBody>
      </p:sp>
      <p:sp>
        <p:nvSpPr>
          <p:cNvPr id="189" name="Slide Number Placeholder 2">
            <a:extLst>
              <a:ext uri="{FF2B5EF4-FFF2-40B4-BE49-F238E27FC236}">
                <a16:creationId xmlns:a16="http://schemas.microsoft.com/office/drawing/2014/main" id="{CDA3CAD3-45F2-F610-9D2B-DF8539B60A94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۱۴/۲۲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20482" name="Picture 2" descr="Employee Satisfaction Surveys: How Do They Increase Employee Engagement In  2021? : Jobillico.com">
            <a:extLst>
              <a:ext uri="{FF2B5EF4-FFF2-40B4-BE49-F238E27FC236}">
                <a16:creationId xmlns:a16="http://schemas.microsoft.com/office/drawing/2014/main" id="{83C61606-EFB9-8351-6178-49E85C4B3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297" y="1148316"/>
            <a:ext cx="4369391" cy="427428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5289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900"/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0" name="Google Shape;16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92" y="5552672"/>
            <a:ext cx="1822592" cy="13053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1434;p40">
            <a:extLst>
              <a:ext uri="{FF2B5EF4-FFF2-40B4-BE49-F238E27FC236}">
                <a16:creationId xmlns:a16="http://schemas.microsoft.com/office/drawing/2014/main" id="{09DFB929-AE46-42CA-A7CF-9348EAE93704}"/>
              </a:ext>
            </a:extLst>
          </p:cNvPr>
          <p:cNvCxnSpPr>
            <a:cxnSpLocks/>
          </p:cNvCxnSpPr>
          <p:nvPr/>
        </p:nvCxnSpPr>
        <p:spPr>
          <a:xfrm>
            <a:off x="-166" y="6108167"/>
            <a:ext cx="1079356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EDAAE3E-8EDE-42A9-968B-62D3E204F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952" y="245271"/>
            <a:ext cx="1767381" cy="1229467"/>
          </a:xfrm>
          <a:prstGeom prst="rect">
            <a:avLst/>
          </a:prstGeom>
        </p:spPr>
      </p:pic>
      <p:sp>
        <p:nvSpPr>
          <p:cNvPr id="1621" name="Google Shape;1621;p44"/>
          <p:cNvSpPr txBox="1">
            <a:spLocks noGrp="1"/>
          </p:cNvSpPr>
          <p:nvPr>
            <p:ph type="title"/>
          </p:nvPr>
        </p:nvSpPr>
        <p:spPr>
          <a:xfrm>
            <a:off x="0" y="184885"/>
            <a:ext cx="12192000" cy="1268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-IR" sz="48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        معیار ارزیابی</a:t>
            </a:r>
            <a:endParaRPr sz="4800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73629-E503-4680-916F-BCE96C2AC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0265" y="112571"/>
            <a:ext cx="1707028" cy="812871"/>
          </a:xfrm>
          <a:prstGeom prst="rect">
            <a:avLst/>
          </a:prstGeom>
        </p:spPr>
      </p:pic>
      <p:sp>
        <p:nvSpPr>
          <p:cNvPr id="63" name="Google Shape;1455;p40">
            <a:extLst>
              <a:ext uri="{FF2B5EF4-FFF2-40B4-BE49-F238E27FC236}">
                <a16:creationId xmlns:a16="http://schemas.microsoft.com/office/drawing/2014/main" id="{A0F0C66C-9A02-972E-AFB1-9DDC01E6E79B}"/>
              </a:ext>
            </a:extLst>
          </p:cNvPr>
          <p:cNvSpPr txBox="1"/>
          <p:nvPr/>
        </p:nvSpPr>
        <p:spPr>
          <a:xfrm>
            <a:off x="5701499" y="6352625"/>
            <a:ext cx="1354421" cy="377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b="1" dirty="0" err="1">
                <a:latin typeface="Calibri"/>
                <a:ea typeface="Calibri"/>
                <a:cs typeface="Calibri"/>
                <a:sym typeface="Calibri"/>
              </a:rPr>
              <a:t>معیار‌های</a:t>
            </a:r>
            <a:r>
              <a:rPr lang="fa-IR" sz="1200" b="1" dirty="0">
                <a:latin typeface="Calibri"/>
                <a:ea typeface="Calibri"/>
                <a:cs typeface="Calibri"/>
                <a:sym typeface="Calibri"/>
              </a:rPr>
              <a:t> ارزیابی</a:t>
            </a:r>
          </a:p>
        </p:txBody>
      </p:sp>
      <p:sp>
        <p:nvSpPr>
          <p:cNvPr id="76" name="Google Shape;1456;p40">
            <a:extLst>
              <a:ext uri="{FF2B5EF4-FFF2-40B4-BE49-F238E27FC236}">
                <a16:creationId xmlns:a16="http://schemas.microsoft.com/office/drawing/2014/main" id="{8A58503D-303A-410E-49B6-6D5FD38C37E3}"/>
              </a:ext>
            </a:extLst>
          </p:cNvPr>
          <p:cNvSpPr txBox="1"/>
          <p:nvPr/>
        </p:nvSpPr>
        <p:spPr>
          <a:xfrm>
            <a:off x="186461" y="6367117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مقدمه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1457;p40">
            <a:extLst>
              <a:ext uri="{FF2B5EF4-FFF2-40B4-BE49-F238E27FC236}">
                <a16:creationId xmlns:a16="http://schemas.microsoft.com/office/drawing/2014/main" id="{AE1D9F2A-1778-A787-30A4-19EE7A05ADA4}"/>
              </a:ext>
            </a:extLst>
          </p:cNvPr>
          <p:cNvSpPr txBox="1"/>
          <p:nvPr/>
        </p:nvSpPr>
        <p:spPr>
          <a:xfrm>
            <a:off x="1817574" y="6367121"/>
            <a:ext cx="1502114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" sz="1200" dirty="0">
                <a:latin typeface="Calibri"/>
                <a:ea typeface="Calibri"/>
                <a:cs typeface="Calibri"/>
                <a:sym typeface="Calibri"/>
              </a:rPr>
              <a:t>روش‌های پیش‌بینی</a:t>
            </a:r>
          </a:p>
        </p:txBody>
      </p:sp>
      <p:sp>
        <p:nvSpPr>
          <p:cNvPr id="91" name="Google Shape;1458;p40">
            <a:extLst>
              <a:ext uri="{FF2B5EF4-FFF2-40B4-BE49-F238E27FC236}">
                <a16:creationId xmlns:a16="http://schemas.microsoft.com/office/drawing/2014/main" id="{022E6217-1611-14D3-B8B3-4E90A798C494}"/>
              </a:ext>
            </a:extLst>
          </p:cNvPr>
          <p:cNvSpPr txBox="1"/>
          <p:nvPr/>
        </p:nvSpPr>
        <p:spPr>
          <a:xfrm>
            <a:off x="7807200" y="6349204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نتایج تجربی</a:t>
            </a:r>
          </a:p>
        </p:txBody>
      </p:sp>
      <p:sp>
        <p:nvSpPr>
          <p:cNvPr id="92" name="Google Shape;1459;p40">
            <a:extLst>
              <a:ext uri="{FF2B5EF4-FFF2-40B4-BE49-F238E27FC236}">
                <a16:creationId xmlns:a16="http://schemas.microsoft.com/office/drawing/2014/main" id="{76BF7CCF-20A9-C931-F59C-41E270B1D88E}"/>
              </a:ext>
            </a:extLst>
          </p:cNvPr>
          <p:cNvSpPr txBox="1"/>
          <p:nvPr/>
        </p:nvSpPr>
        <p:spPr>
          <a:xfrm>
            <a:off x="3536396" y="6349204"/>
            <a:ext cx="1850503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vl="0" algn="ctr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</a:p>
        </p:txBody>
      </p:sp>
      <p:sp>
        <p:nvSpPr>
          <p:cNvPr id="93" name="Google Shape;1460;p40">
            <a:extLst>
              <a:ext uri="{FF2B5EF4-FFF2-40B4-BE49-F238E27FC236}">
                <a16:creationId xmlns:a16="http://schemas.microsoft.com/office/drawing/2014/main" id="{B5201775-CF3F-FEF6-1622-240BE12C3DA0}"/>
              </a:ext>
            </a:extLst>
          </p:cNvPr>
          <p:cNvSpPr txBox="1"/>
          <p:nvPr/>
        </p:nvSpPr>
        <p:spPr>
          <a:xfrm>
            <a:off x="9726803" y="6349204"/>
            <a:ext cx="912800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4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4" name="Google Shape;1461;p40">
            <a:extLst>
              <a:ext uri="{FF2B5EF4-FFF2-40B4-BE49-F238E27FC236}">
                <a16:creationId xmlns:a16="http://schemas.microsoft.com/office/drawing/2014/main" id="{9FC9D3DC-D305-EE3E-262D-4B255F5A4ECB}"/>
              </a:ext>
            </a:extLst>
          </p:cNvPr>
          <p:cNvCxnSpPr/>
          <p:nvPr/>
        </p:nvCxnSpPr>
        <p:spPr>
          <a:xfrm>
            <a:off x="646209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96" name="Google Shape;1463;p40">
            <a:extLst>
              <a:ext uri="{FF2B5EF4-FFF2-40B4-BE49-F238E27FC236}">
                <a16:creationId xmlns:a16="http://schemas.microsoft.com/office/drawing/2014/main" id="{089153F9-1377-5297-70B4-E201C4AC4FAF}"/>
              </a:ext>
            </a:extLst>
          </p:cNvPr>
          <p:cNvSpPr txBox="1"/>
          <p:nvPr/>
        </p:nvSpPr>
        <p:spPr>
          <a:xfrm>
            <a:off x="477341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6667" dirty="0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7" name="Google Shape;1464;p40">
            <a:extLst>
              <a:ext uri="{FF2B5EF4-FFF2-40B4-BE49-F238E27FC236}">
                <a16:creationId xmlns:a16="http://schemas.microsoft.com/office/drawing/2014/main" id="{C11F91FD-F0FB-3DAB-4520-740AFBEC1FD1}"/>
              </a:ext>
            </a:extLst>
          </p:cNvPr>
          <p:cNvSpPr txBox="1"/>
          <p:nvPr/>
        </p:nvSpPr>
        <p:spPr>
          <a:xfrm>
            <a:off x="181757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8" name="Google Shape;1465;p40">
            <a:extLst>
              <a:ext uri="{FF2B5EF4-FFF2-40B4-BE49-F238E27FC236}">
                <a16:creationId xmlns:a16="http://schemas.microsoft.com/office/drawing/2014/main" id="{7D46816D-8455-746D-6D63-5C921CA19796}"/>
              </a:ext>
            </a:extLst>
          </p:cNvPr>
          <p:cNvSpPr txBox="1"/>
          <p:nvPr/>
        </p:nvSpPr>
        <p:spPr>
          <a:xfrm>
            <a:off x="632131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9" name="Google Shape;1466;p40">
            <a:extLst>
              <a:ext uri="{FF2B5EF4-FFF2-40B4-BE49-F238E27FC236}">
                <a16:creationId xmlns:a16="http://schemas.microsoft.com/office/drawing/2014/main" id="{4887E1D8-1AE2-5DB3-2506-681675B3CD67}"/>
              </a:ext>
            </a:extLst>
          </p:cNvPr>
          <p:cNvSpPr txBox="1"/>
          <p:nvPr/>
        </p:nvSpPr>
        <p:spPr>
          <a:xfrm>
            <a:off x="4033279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01" name="Google Shape;1468;p40">
            <a:extLst>
              <a:ext uri="{FF2B5EF4-FFF2-40B4-BE49-F238E27FC236}">
                <a16:creationId xmlns:a16="http://schemas.microsoft.com/office/drawing/2014/main" id="{6A546D45-6DBB-64AF-0E1C-93F0BAB4BEDE}"/>
              </a:ext>
            </a:extLst>
          </p:cNvPr>
          <p:cNvSpPr/>
          <p:nvPr/>
        </p:nvSpPr>
        <p:spPr>
          <a:xfrm>
            <a:off x="410856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۳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469;p40">
            <a:extLst>
              <a:ext uri="{FF2B5EF4-FFF2-40B4-BE49-F238E27FC236}">
                <a16:creationId xmlns:a16="http://schemas.microsoft.com/office/drawing/2014/main" id="{B01A8D44-16C0-2ACF-B461-2C3AD7FEBBE8}"/>
              </a:ext>
            </a:extLst>
          </p:cNvPr>
          <p:cNvSpPr/>
          <p:nvPr/>
        </p:nvSpPr>
        <p:spPr>
          <a:xfrm>
            <a:off x="6022225" y="5887348"/>
            <a:ext cx="703600" cy="430800"/>
          </a:xfrm>
          <a:prstGeom prst="ellipse">
            <a:avLst/>
          </a:prstGeom>
          <a:solidFill>
            <a:srgbClr val="D0968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۴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470;p40">
            <a:extLst>
              <a:ext uri="{FF2B5EF4-FFF2-40B4-BE49-F238E27FC236}">
                <a16:creationId xmlns:a16="http://schemas.microsoft.com/office/drawing/2014/main" id="{8B3B96F5-CCAF-12E4-A7C8-E44C38370D4D}"/>
              </a:ext>
            </a:extLst>
          </p:cNvPr>
          <p:cNvSpPr/>
          <p:nvPr/>
        </p:nvSpPr>
        <p:spPr>
          <a:xfrm>
            <a:off x="7930260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800">
                <a:solidFill>
                  <a:srgbClr val="393939"/>
                </a:solidFill>
              </a:rPr>
              <a:t> </a:t>
            </a:r>
            <a:r>
              <a:rPr lang="en" sz="3067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۵</a:t>
            </a:r>
            <a:endParaRPr sz="1467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471;p40">
            <a:extLst>
              <a:ext uri="{FF2B5EF4-FFF2-40B4-BE49-F238E27FC236}">
                <a16:creationId xmlns:a16="http://schemas.microsoft.com/office/drawing/2014/main" id="{603DFE20-0F30-12BA-7B40-05606EE848D6}"/>
              </a:ext>
            </a:extLst>
          </p:cNvPr>
          <p:cNvSpPr/>
          <p:nvPr/>
        </p:nvSpPr>
        <p:spPr>
          <a:xfrm>
            <a:off x="983560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467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۶</a:t>
            </a:r>
            <a:endParaRPr sz="3867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472;p40">
            <a:extLst>
              <a:ext uri="{FF2B5EF4-FFF2-40B4-BE49-F238E27FC236}">
                <a16:creationId xmlns:a16="http://schemas.microsoft.com/office/drawing/2014/main" id="{BF8A43CB-4BA2-6394-6E68-AE0E647CF9B8}"/>
              </a:ext>
            </a:extLst>
          </p:cNvPr>
          <p:cNvCxnSpPr>
            <a:cxnSpLocks/>
          </p:cNvCxnSpPr>
          <p:nvPr/>
        </p:nvCxnSpPr>
        <p:spPr>
          <a:xfrm>
            <a:off x="286027" y="6109367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473;p40">
            <a:extLst>
              <a:ext uri="{FF2B5EF4-FFF2-40B4-BE49-F238E27FC236}">
                <a16:creationId xmlns:a16="http://schemas.microsoft.com/office/drawing/2014/main" id="{309A728B-B6B1-A53D-B7D0-09E50AB79102}"/>
              </a:ext>
            </a:extLst>
          </p:cNvPr>
          <p:cNvCxnSpPr/>
          <p:nvPr/>
        </p:nvCxnSpPr>
        <p:spPr>
          <a:xfrm>
            <a:off x="4455673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7" name="Google Shape;1474;p40">
            <a:extLst>
              <a:ext uri="{FF2B5EF4-FFF2-40B4-BE49-F238E27FC236}">
                <a16:creationId xmlns:a16="http://schemas.microsoft.com/office/drawing/2014/main" id="{50EDE665-0E2B-4994-6E29-BC6AA8A7335B}"/>
              </a:ext>
            </a:extLst>
          </p:cNvPr>
          <p:cNvCxnSpPr/>
          <p:nvPr/>
        </p:nvCxnSpPr>
        <p:spPr>
          <a:xfrm>
            <a:off x="8280716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8" name="Google Shape;1475;p40">
            <a:extLst>
              <a:ext uri="{FF2B5EF4-FFF2-40B4-BE49-F238E27FC236}">
                <a16:creationId xmlns:a16="http://schemas.microsoft.com/office/drawing/2014/main" id="{7A26B593-3E59-3120-989F-7636C826159B}"/>
              </a:ext>
            </a:extLst>
          </p:cNvPr>
          <p:cNvCxnSpPr/>
          <p:nvPr/>
        </p:nvCxnSpPr>
        <p:spPr>
          <a:xfrm>
            <a:off x="2564792" y="6334667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9" name="Google Shape;1476;p40">
            <a:extLst>
              <a:ext uri="{FF2B5EF4-FFF2-40B4-BE49-F238E27FC236}">
                <a16:creationId xmlns:a16="http://schemas.microsoft.com/office/drawing/2014/main" id="{ABF6C5BC-009F-04F3-9AA7-AF3603D3ADE5}"/>
              </a:ext>
            </a:extLst>
          </p:cNvPr>
          <p:cNvCxnSpPr/>
          <p:nvPr/>
        </p:nvCxnSpPr>
        <p:spPr>
          <a:xfrm>
            <a:off x="6358505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10" name="Google Shape;1477;p40">
            <a:extLst>
              <a:ext uri="{FF2B5EF4-FFF2-40B4-BE49-F238E27FC236}">
                <a16:creationId xmlns:a16="http://schemas.microsoft.com/office/drawing/2014/main" id="{0B169798-7890-6136-ACC7-EA3C36AE028F}"/>
              </a:ext>
            </a:extLst>
          </p:cNvPr>
          <p:cNvCxnSpPr>
            <a:cxnSpLocks/>
          </p:cNvCxnSpPr>
          <p:nvPr/>
        </p:nvCxnSpPr>
        <p:spPr>
          <a:xfrm>
            <a:off x="10202927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11" name="Google Shape;1478;p40">
            <a:extLst>
              <a:ext uri="{FF2B5EF4-FFF2-40B4-BE49-F238E27FC236}">
                <a16:creationId xmlns:a16="http://schemas.microsoft.com/office/drawing/2014/main" id="{2E091D1C-2A65-CF72-5543-6D13391ADF31}"/>
              </a:ext>
            </a:extLst>
          </p:cNvPr>
          <p:cNvSpPr/>
          <p:nvPr/>
        </p:nvSpPr>
        <p:spPr>
          <a:xfrm>
            <a:off x="10793403" y="6017567"/>
            <a:ext cx="160800" cy="180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12" name="Slide Number Placeholder 2">
            <a:extLst>
              <a:ext uri="{FF2B5EF4-FFF2-40B4-BE49-F238E27FC236}">
                <a16:creationId xmlns:a16="http://schemas.microsoft.com/office/drawing/2014/main" id="{76908F55-A776-28AB-E143-B331B22EF8B8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۱۵/۲۲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115" name="Google Shape;1666;p44">
            <a:extLst>
              <a:ext uri="{FF2B5EF4-FFF2-40B4-BE49-F238E27FC236}">
                <a16:creationId xmlns:a16="http://schemas.microsoft.com/office/drawing/2014/main" id="{7A5EB8B6-CF39-B676-253D-79F642BD2EA9}"/>
              </a:ext>
            </a:extLst>
          </p:cNvPr>
          <p:cNvSpPr/>
          <p:nvPr/>
        </p:nvSpPr>
        <p:spPr>
          <a:xfrm>
            <a:off x="2210864" y="5903867"/>
            <a:ext cx="687647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۲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462;p40">
            <a:extLst>
              <a:ext uri="{FF2B5EF4-FFF2-40B4-BE49-F238E27FC236}">
                <a16:creationId xmlns:a16="http://schemas.microsoft.com/office/drawing/2014/main" id="{E41D24FE-0F9E-389B-1B9F-B4FF3264CDE2}"/>
              </a:ext>
            </a:extLst>
          </p:cNvPr>
          <p:cNvSpPr/>
          <p:nvPr/>
        </p:nvSpPr>
        <p:spPr>
          <a:xfrm>
            <a:off x="322422" y="5903867"/>
            <a:ext cx="695139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۱</a:t>
            </a:r>
            <a:endParaRPr sz="31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06" name="Picture 2" descr="Understand accuracy measure of time series forecasting models | SAP Blogs">
            <a:extLst>
              <a:ext uri="{FF2B5EF4-FFF2-40B4-BE49-F238E27FC236}">
                <a16:creationId xmlns:a16="http://schemas.microsoft.com/office/drawing/2014/main" id="{39FE9F25-96AA-0075-4F05-0615C4AEE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920" y="4476496"/>
            <a:ext cx="4033279" cy="57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Google Shape;1740;p48">
            <a:extLst>
              <a:ext uri="{FF2B5EF4-FFF2-40B4-BE49-F238E27FC236}">
                <a16:creationId xmlns:a16="http://schemas.microsoft.com/office/drawing/2014/main" id="{BC2DC607-A3C2-FFD0-1760-D2E04CA5BBC6}"/>
              </a:ext>
            </a:extLst>
          </p:cNvPr>
          <p:cNvSpPr/>
          <p:nvPr/>
        </p:nvSpPr>
        <p:spPr>
          <a:xfrm>
            <a:off x="4108543" y="1727228"/>
            <a:ext cx="2668800" cy="116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1741;p48">
            <a:extLst>
              <a:ext uri="{FF2B5EF4-FFF2-40B4-BE49-F238E27FC236}">
                <a16:creationId xmlns:a16="http://schemas.microsoft.com/office/drawing/2014/main" id="{991850B2-8B4C-E08C-24D6-6B8426BF0963}"/>
              </a:ext>
            </a:extLst>
          </p:cNvPr>
          <p:cNvSpPr txBox="1">
            <a:spLocks/>
          </p:cNvSpPr>
          <p:nvPr/>
        </p:nvSpPr>
        <p:spPr>
          <a:xfrm>
            <a:off x="4108568" y="1727278"/>
            <a:ext cx="2668800" cy="1160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2667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2667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2667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2667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2667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2667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2667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2667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2667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marL="0" indent="0"/>
            <a:r>
              <a:rPr lang="fa" sz="3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انواع معیارهای ارزیابی</a:t>
            </a:r>
          </a:p>
        </p:txBody>
      </p:sp>
      <p:grpSp>
        <p:nvGrpSpPr>
          <p:cNvPr id="39" name="Google Shape;1742;p48">
            <a:extLst>
              <a:ext uri="{FF2B5EF4-FFF2-40B4-BE49-F238E27FC236}">
                <a16:creationId xmlns:a16="http://schemas.microsoft.com/office/drawing/2014/main" id="{6F4EB7F2-36B5-9D50-BF5A-2569FF31F35F}"/>
              </a:ext>
            </a:extLst>
          </p:cNvPr>
          <p:cNvGrpSpPr/>
          <p:nvPr/>
        </p:nvGrpSpPr>
        <p:grpSpPr>
          <a:xfrm rot="5400000">
            <a:off x="5273065" y="595120"/>
            <a:ext cx="317709" cy="4902705"/>
            <a:chOff x="1056023" y="1625948"/>
            <a:chExt cx="192995" cy="576579"/>
          </a:xfrm>
        </p:grpSpPr>
        <p:sp>
          <p:nvSpPr>
            <p:cNvPr id="40" name="Google Shape;1743;p48">
              <a:extLst>
                <a:ext uri="{FF2B5EF4-FFF2-40B4-BE49-F238E27FC236}">
                  <a16:creationId xmlns:a16="http://schemas.microsoft.com/office/drawing/2014/main" id="{2068C633-A33A-BF14-1D91-1F62597B2820}"/>
                </a:ext>
              </a:extLst>
            </p:cNvPr>
            <p:cNvSpPr/>
            <p:nvPr/>
          </p:nvSpPr>
          <p:spPr>
            <a:xfrm>
              <a:off x="1066902" y="1914079"/>
              <a:ext cx="167456" cy="269382"/>
            </a:xfrm>
            <a:custGeom>
              <a:avLst/>
              <a:gdLst/>
              <a:ahLst/>
              <a:cxnLst/>
              <a:rect l="l" t="t" r="r" b="b"/>
              <a:pathLst>
                <a:path w="25153" h="40463" fill="none" extrusionOk="0">
                  <a:moveTo>
                    <a:pt x="25152" y="40463"/>
                  </a:moveTo>
                  <a:cubicBezTo>
                    <a:pt x="19315" y="40463"/>
                    <a:pt x="14378" y="32724"/>
                    <a:pt x="12777" y="22150"/>
                  </a:cubicBezTo>
                  <a:lnTo>
                    <a:pt x="12810" y="22350"/>
                  </a:lnTo>
                  <a:cubicBezTo>
                    <a:pt x="10542" y="7606"/>
                    <a:pt x="6372" y="1"/>
                    <a:pt x="1" y="1"/>
                  </a:cubicBezTo>
                  <a:lnTo>
                    <a:pt x="1" y="1"/>
                  </a:lnTo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accent6"/>
              </a:solidFill>
              <a:prstDash val="solid"/>
              <a:miter lim="33357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44;p48">
              <a:extLst>
                <a:ext uri="{FF2B5EF4-FFF2-40B4-BE49-F238E27FC236}">
                  <a16:creationId xmlns:a16="http://schemas.microsoft.com/office/drawing/2014/main" id="{9A9D199E-0E4A-1BE7-5D97-157D97924BA9}"/>
                </a:ext>
              </a:extLst>
            </p:cNvPr>
            <p:cNvSpPr/>
            <p:nvPr/>
          </p:nvSpPr>
          <p:spPr>
            <a:xfrm>
              <a:off x="1066902" y="1645136"/>
              <a:ext cx="167456" cy="269382"/>
            </a:xfrm>
            <a:custGeom>
              <a:avLst/>
              <a:gdLst/>
              <a:ahLst/>
              <a:cxnLst/>
              <a:rect l="l" t="t" r="r" b="b"/>
              <a:pathLst>
                <a:path w="25153" h="40463" fill="none" extrusionOk="0">
                  <a:moveTo>
                    <a:pt x="25152" y="0"/>
                  </a:moveTo>
                  <a:cubicBezTo>
                    <a:pt x="19315" y="0"/>
                    <a:pt x="14378" y="7706"/>
                    <a:pt x="12777" y="18313"/>
                  </a:cubicBezTo>
                  <a:lnTo>
                    <a:pt x="12810" y="18113"/>
                  </a:lnTo>
                  <a:cubicBezTo>
                    <a:pt x="10542" y="32857"/>
                    <a:pt x="6372" y="40462"/>
                    <a:pt x="1" y="40462"/>
                  </a:cubicBezTo>
                  <a:lnTo>
                    <a:pt x="1" y="40462"/>
                  </a:lnTo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accent6"/>
              </a:solidFill>
              <a:prstDash val="solid"/>
              <a:miter lim="33357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45;p48">
              <a:extLst>
                <a:ext uri="{FF2B5EF4-FFF2-40B4-BE49-F238E27FC236}">
                  <a16:creationId xmlns:a16="http://schemas.microsoft.com/office/drawing/2014/main" id="{783836F0-A254-E353-7A07-FAB99DCBD2CF}"/>
                </a:ext>
              </a:extLst>
            </p:cNvPr>
            <p:cNvSpPr/>
            <p:nvPr/>
          </p:nvSpPr>
          <p:spPr>
            <a:xfrm>
              <a:off x="1056023" y="1893872"/>
              <a:ext cx="40644" cy="40644"/>
            </a:xfrm>
            <a:custGeom>
              <a:avLst/>
              <a:gdLst/>
              <a:ahLst/>
              <a:cxnLst/>
              <a:rect l="l" t="t" r="r" b="b"/>
              <a:pathLst>
                <a:path w="6105" h="6105" extrusionOk="0">
                  <a:moveTo>
                    <a:pt x="3069" y="0"/>
                  </a:moveTo>
                  <a:cubicBezTo>
                    <a:pt x="1368" y="0"/>
                    <a:pt x="0" y="1368"/>
                    <a:pt x="0" y="3036"/>
                  </a:cubicBezTo>
                  <a:cubicBezTo>
                    <a:pt x="0" y="4737"/>
                    <a:pt x="1368" y="6105"/>
                    <a:pt x="3069" y="6105"/>
                  </a:cubicBezTo>
                  <a:cubicBezTo>
                    <a:pt x="4737" y="6105"/>
                    <a:pt x="6105" y="4737"/>
                    <a:pt x="6105" y="3036"/>
                  </a:cubicBezTo>
                  <a:cubicBezTo>
                    <a:pt x="6105" y="1368"/>
                    <a:pt x="4737" y="0"/>
                    <a:pt x="306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46;p48">
              <a:extLst>
                <a:ext uri="{FF2B5EF4-FFF2-40B4-BE49-F238E27FC236}">
                  <a16:creationId xmlns:a16="http://schemas.microsoft.com/office/drawing/2014/main" id="{F6F42839-928A-90A7-C3D7-79D1E5329F49}"/>
                </a:ext>
              </a:extLst>
            </p:cNvPr>
            <p:cNvSpPr/>
            <p:nvPr/>
          </p:nvSpPr>
          <p:spPr>
            <a:xfrm>
              <a:off x="1220365" y="2164199"/>
              <a:ext cx="28654" cy="38327"/>
            </a:xfrm>
            <a:custGeom>
              <a:avLst/>
              <a:gdLst/>
              <a:ahLst/>
              <a:cxnLst/>
              <a:rect l="l" t="t" r="r" b="b"/>
              <a:pathLst>
                <a:path w="4304" h="5757" extrusionOk="0">
                  <a:moveTo>
                    <a:pt x="509" y="0"/>
                  </a:moveTo>
                  <a:cubicBezTo>
                    <a:pt x="247" y="0"/>
                    <a:pt x="1" y="203"/>
                    <a:pt x="1" y="493"/>
                  </a:cubicBezTo>
                  <a:lnTo>
                    <a:pt x="1" y="5263"/>
                  </a:lnTo>
                  <a:cubicBezTo>
                    <a:pt x="1" y="5554"/>
                    <a:pt x="229" y="5757"/>
                    <a:pt x="482" y="5757"/>
                  </a:cubicBezTo>
                  <a:cubicBezTo>
                    <a:pt x="577" y="5757"/>
                    <a:pt x="676" y="5728"/>
                    <a:pt x="768" y="5664"/>
                  </a:cubicBezTo>
                  <a:lnTo>
                    <a:pt x="4003" y="3395"/>
                  </a:lnTo>
                  <a:cubicBezTo>
                    <a:pt x="4304" y="3195"/>
                    <a:pt x="4304" y="2795"/>
                    <a:pt x="4037" y="2595"/>
                  </a:cubicBezTo>
                  <a:lnTo>
                    <a:pt x="801" y="93"/>
                  </a:lnTo>
                  <a:cubicBezTo>
                    <a:pt x="710" y="29"/>
                    <a:pt x="608" y="0"/>
                    <a:pt x="50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47;p48">
              <a:extLst>
                <a:ext uri="{FF2B5EF4-FFF2-40B4-BE49-F238E27FC236}">
                  <a16:creationId xmlns:a16="http://schemas.microsoft.com/office/drawing/2014/main" id="{A8C48079-E27F-4843-E3BA-5BD7C982E8BB}"/>
                </a:ext>
              </a:extLst>
            </p:cNvPr>
            <p:cNvSpPr/>
            <p:nvPr/>
          </p:nvSpPr>
          <p:spPr>
            <a:xfrm>
              <a:off x="1220365" y="1625948"/>
              <a:ext cx="28654" cy="38467"/>
            </a:xfrm>
            <a:custGeom>
              <a:avLst/>
              <a:gdLst/>
              <a:ahLst/>
              <a:cxnLst/>
              <a:rect l="l" t="t" r="r" b="b"/>
              <a:pathLst>
                <a:path w="4304" h="5778" extrusionOk="0">
                  <a:moveTo>
                    <a:pt x="489" y="0"/>
                  </a:moveTo>
                  <a:cubicBezTo>
                    <a:pt x="234" y="0"/>
                    <a:pt x="1" y="207"/>
                    <a:pt x="1" y="514"/>
                  </a:cubicBezTo>
                  <a:lnTo>
                    <a:pt x="1" y="5284"/>
                  </a:lnTo>
                  <a:cubicBezTo>
                    <a:pt x="1" y="5574"/>
                    <a:pt x="229" y="5777"/>
                    <a:pt x="482" y="5777"/>
                  </a:cubicBezTo>
                  <a:cubicBezTo>
                    <a:pt x="577" y="5777"/>
                    <a:pt x="676" y="5748"/>
                    <a:pt x="768" y="5684"/>
                  </a:cubicBezTo>
                  <a:lnTo>
                    <a:pt x="4003" y="3382"/>
                  </a:lnTo>
                  <a:cubicBezTo>
                    <a:pt x="4304" y="3182"/>
                    <a:pt x="4304" y="2782"/>
                    <a:pt x="4037" y="2582"/>
                  </a:cubicBezTo>
                  <a:lnTo>
                    <a:pt x="801" y="113"/>
                  </a:lnTo>
                  <a:cubicBezTo>
                    <a:pt x="704" y="35"/>
                    <a:pt x="595" y="0"/>
                    <a:pt x="48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1748;p48">
            <a:extLst>
              <a:ext uri="{FF2B5EF4-FFF2-40B4-BE49-F238E27FC236}">
                <a16:creationId xmlns:a16="http://schemas.microsoft.com/office/drawing/2014/main" id="{EC84781C-C813-1B3B-B615-6E4956367C0F}"/>
              </a:ext>
            </a:extLst>
          </p:cNvPr>
          <p:cNvSpPr/>
          <p:nvPr/>
        </p:nvSpPr>
        <p:spPr>
          <a:xfrm rot="5400000">
            <a:off x="5410065" y="3026171"/>
            <a:ext cx="47172" cy="327093"/>
          </a:xfrm>
          <a:custGeom>
            <a:avLst/>
            <a:gdLst/>
            <a:ahLst/>
            <a:cxnLst/>
            <a:rect l="l" t="t" r="r" b="b"/>
            <a:pathLst>
              <a:path w="4304" h="5778" extrusionOk="0">
                <a:moveTo>
                  <a:pt x="489" y="0"/>
                </a:moveTo>
                <a:cubicBezTo>
                  <a:pt x="234" y="0"/>
                  <a:pt x="1" y="207"/>
                  <a:pt x="1" y="514"/>
                </a:cubicBezTo>
                <a:lnTo>
                  <a:pt x="1" y="5284"/>
                </a:lnTo>
                <a:cubicBezTo>
                  <a:pt x="1" y="5574"/>
                  <a:pt x="229" y="5777"/>
                  <a:pt x="482" y="5777"/>
                </a:cubicBezTo>
                <a:cubicBezTo>
                  <a:pt x="577" y="5777"/>
                  <a:pt x="676" y="5748"/>
                  <a:pt x="768" y="5684"/>
                </a:cubicBezTo>
                <a:lnTo>
                  <a:pt x="4003" y="3382"/>
                </a:lnTo>
                <a:cubicBezTo>
                  <a:pt x="4304" y="3182"/>
                  <a:pt x="4304" y="2782"/>
                  <a:pt x="4037" y="2582"/>
                </a:cubicBezTo>
                <a:lnTo>
                  <a:pt x="801" y="113"/>
                </a:lnTo>
                <a:cubicBezTo>
                  <a:pt x="704" y="35"/>
                  <a:pt x="595" y="0"/>
                  <a:pt x="48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1749;p48">
            <a:extLst>
              <a:ext uri="{FF2B5EF4-FFF2-40B4-BE49-F238E27FC236}">
                <a16:creationId xmlns:a16="http://schemas.microsoft.com/office/drawing/2014/main" id="{D9526D64-8DE5-0B64-5B67-2E2AC2C5312B}"/>
              </a:ext>
            </a:extLst>
          </p:cNvPr>
          <p:cNvSpPr/>
          <p:nvPr/>
        </p:nvSpPr>
        <p:spPr>
          <a:xfrm>
            <a:off x="6697568" y="3213303"/>
            <a:ext cx="2220000" cy="7671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fa-IR" sz="19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میانگین درصد </a:t>
            </a:r>
            <a:r>
              <a:rPr lang="fa-IR" sz="19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مطلق</a:t>
            </a:r>
            <a:r>
              <a:rPr lang="fa-IR" sz="19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خطا</a:t>
            </a:r>
            <a:endParaRPr sz="19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1750;p48">
            <a:extLst>
              <a:ext uri="{FF2B5EF4-FFF2-40B4-BE49-F238E27FC236}">
                <a16:creationId xmlns:a16="http://schemas.microsoft.com/office/drawing/2014/main" id="{DA7542D1-1BF0-E935-08BD-09DB0EC42232}"/>
              </a:ext>
            </a:extLst>
          </p:cNvPr>
          <p:cNvSpPr/>
          <p:nvPr/>
        </p:nvSpPr>
        <p:spPr>
          <a:xfrm>
            <a:off x="4340618" y="3229871"/>
            <a:ext cx="2124900" cy="7671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9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میانگین </a:t>
            </a:r>
            <a:r>
              <a:rPr lang="fa-IR" sz="19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مطلق</a:t>
            </a:r>
            <a:r>
              <a:rPr lang="fa-IR" sz="19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خطا</a:t>
            </a:r>
            <a:endParaRPr sz="19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1751;p48">
            <a:extLst>
              <a:ext uri="{FF2B5EF4-FFF2-40B4-BE49-F238E27FC236}">
                <a16:creationId xmlns:a16="http://schemas.microsoft.com/office/drawing/2014/main" id="{5F7CD674-B61E-36AF-1C54-088051DAA1E6}"/>
              </a:ext>
            </a:extLst>
          </p:cNvPr>
          <p:cNvSpPr/>
          <p:nvPr/>
        </p:nvSpPr>
        <p:spPr>
          <a:xfrm>
            <a:off x="1983668" y="3213303"/>
            <a:ext cx="2124900" cy="7671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9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مربع </a:t>
            </a:r>
            <a:r>
              <a:rPr lang="en-US" sz="19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endParaRPr sz="19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9" name="Google Shape;1752;p48">
            <a:extLst>
              <a:ext uri="{FF2B5EF4-FFF2-40B4-BE49-F238E27FC236}">
                <a16:creationId xmlns:a16="http://schemas.microsoft.com/office/drawing/2014/main" id="{F65CD134-36D9-7182-A4A7-975BE1922B01}"/>
              </a:ext>
            </a:extLst>
          </p:cNvPr>
          <p:cNvCxnSpPr/>
          <p:nvPr/>
        </p:nvCxnSpPr>
        <p:spPr>
          <a:xfrm>
            <a:off x="5431918" y="2930278"/>
            <a:ext cx="0" cy="257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FB78C79-2E09-A9F4-4BB1-5297C54C87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3242" y="4502290"/>
            <a:ext cx="2503100" cy="995085"/>
          </a:xfrm>
          <a:prstGeom prst="rect">
            <a:avLst/>
          </a:prstGeom>
        </p:spPr>
      </p:pic>
      <p:cxnSp>
        <p:nvCxnSpPr>
          <p:cNvPr id="62" name="Google Shape;1759;p48">
            <a:extLst>
              <a:ext uri="{FF2B5EF4-FFF2-40B4-BE49-F238E27FC236}">
                <a16:creationId xmlns:a16="http://schemas.microsoft.com/office/drawing/2014/main" id="{20E7953D-D23E-B3C0-3BB4-33E100ED142C}"/>
              </a:ext>
            </a:extLst>
          </p:cNvPr>
          <p:cNvCxnSpPr>
            <a:cxnSpLocks/>
          </p:cNvCxnSpPr>
          <p:nvPr/>
        </p:nvCxnSpPr>
        <p:spPr>
          <a:xfrm>
            <a:off x="3062063" y="3975845"/>
            <a:ext cx="0" cy="276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64" name="Google Shape;1760;p48">
            <a:extLst>
              <a:ext uri="{FF2B5EF4-FFF2-40B4-BE49-F238E27FC236}">
                <a16:creationId xmlns:a16="http://schemas.microsoft.com/office/drawing/2014/main" id="{38EB87B9-76E0-024F-803F-2DBB97328AC1}"/>
              </a:ext>
            </a:extLst>
          </p:cNvPr>
          <p:cNvSpPr/>
          <p:nvPr/>
        </p:nvSpPr>
        <p:spPr>
          <a:xfrm rot="5400000">
            <a:off x="2948898" y="4188968"/>
            <a:ext cx="226318" cy="327093"/>
          </a:xfrm>
          <a:custGeom>
            <a:avLst/>
            <a:gdLst/>
            <a:ahLst/>
            <a:cxnLst/>
            <a:rect l="l" t="t" r="r" b="b"/>
            <a:pathLst>
              <a:path w="4304" h="5778" extrusionOk="0">
                <a:moveTo>
                  <a:pt x="489" y="0"/>
                </a:moveTo>
                <a:cubicBezTo>
                  <a:pt x="234" y="0"/>
                  <a:pt x="1" y="207"/>
                  <a:pt x="1" y="514"/>
                </a:cubicBezTo>
                <a:lnTo>
                  <a:pt x="1" y="5284"/>
                </a:lnTo>
                <a:cubicBezTo>
                  <a:pt x="1" y="5574"/>
                  <a:pt x="229" y="5777"/>
                  <a:pt x="482" y="5777"/>
                </a:cubicBezTo>
                <a:cubicBezTo>
                  <a:pt x="577" y="5777"/>
                  <a:pt x="676" y="5748"/>
                  <a:pt x="768" y="5684"/>
                </a:cubicBezTo>
                <a:lnTo>
                  <a:pt x="4003" y="3382"/>
                </a:lnTo>
                <a:cubicBezTo>
                  <a:pt x="4304" y="3182"/>
                  <a:pt x="4304" y="2782"/>
                  <a:pt x="4037" y="2582"/>
                </a:cubicBezTo>
                <a:lnTo>
                  <a:pt x="801" y="113"/>
                </a:lnTo>
                <a:cubicBezTo>
                  <a:pt x="704" y="35"/>
                  <a:pt x="595" y="0"/>
                  <a:pt x="48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" name="Google Shape;1759;p48">
            <a:extLst>
              <a:ext uri="{FF2B5EF4-FFF2-40B4-BE49-F238E27FC236}">
                <a16:creationId xmlns:a16="http://schemas.microsoft.com/office/drawing/2014/main" id="{3C8D3EB2-997C-EC6D-C20F-9095097988E3}"/>
              </a:ext>
            </a:extLst>
          </p:cNvPr>
          <p:cNvCxnSpPr>
            <a:cxnSpLocks/>
          </p:cNvCxnSpPr>
          <p:nvPr/>
        </p:nvCxnSpPr>
        <p:spPr>
          <a:xfrm>
            <a:off x="7807205" y="3987473"/>
            <a:ext cx="0" cy="276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66" name="Google Shape;1760;p48">
            <a:extLst>
              <a:ext uri="{FF2B5EF4-FFF2-40B4-BE49-F238E27FC236}">
                <a16:creationId xmlns:a16="http://schemas.microsoft.com/office/drawing/2014/main" id="{FDC5DDDE-379C-A628-5460-2EC2EA586A81}"/>
              </a:ext>
            </a:extLst>
          </p:cNvPr>
          <p:cNvSpPr/>
          <p:nvPr/>
        </p:nvSpPr>
        <p:spPr>
          <a:xfrm rot="5400000">
            <a:off x="7699854" y="4194782"/>
            <a:ext cx="214690" cy="327093"/>
          </a:xfrm>
          <a:custGeom>
            <a:avLst/>
            <a:gdLst/>
            <a:ahLst/>
            <a:cxnLst/>
            <a:rect l="l" t="t" r="r" b="b"/>
            <a:pathLst>
              <a:path w="4304" h="5778" extrusionOk="0">
                <a:moveTo>
                  <a:pt x="489" y="0"/>
                </a:moveTo>
                <a:cubicBezTo>
                  <a:pt x="234" y="0"/>
                  <a:pt x="1" y="207"/>
                  <a:pt x="1" y="514"/>
                </a:cubicBezTo>
                <a:lnTo>
                  <a:pt x="1" y="5284"/>
                </a:lnTo>
                <a:cubicBezTo>
                  <a:pt x="1" y="5574"/>
                  <a:pt x="229" y="5777"/>
                  <a:pt x="482" y="5777"/>
                </a:cubicBezTo>
                <a:cubicBezTo>
                  <a:pt x="577" y="5777"/>
                  <a:pt x="676" y="5748"/>
                  <a:pt x="768" y="5684"/>
                </a:cubicBezTo>
                <a:lnTo>
                  <a:pt x="4003" y="3382"/>
                </a:lnTo>
                <a:cubicBezTo>
                  <a:pt x="4304" y="3182"/>
                  <a:pt x="4304" y="2782"/>
                  <a:pt x="4037" y="2582"/>
                </a:cubicBezTo>
                <a:lnTo>
                  <a:pt x="801" y="113"/>
                </a:lnTo>
                <a:cubicBezTo>
                  <a:pt x="704" y="35"/>
                  <a:pt x="595" y="0"/>
                  <a:pt x="48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71FF6E-4D09-4C39-11F2-2182F3DD0E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33279" y="4524518"/>
            <a:ext cx="2835310" cy="842717"/>
          </a:xfrm>
          <a:prstGeom prst="rect">
            <a:avLst/>
          </a:prstGeom>
        </p:spPr>
      </p:pic>
      <p:cxnSp>
        <p:nvCxnSpPr>
          <p:cNvPr id="69" name="Google Shape;1759;p48">
            <a:extLst>
              <a:ext uri="{FF2B5EF4-FFF2-40B4-BE49-F238E27FC236}">
                <a16:creationId xmlns:a16="http://schemas.microsoft.com/office/drawing/2014/main" id="{70A00987-6DCF-8312-4FD7-76ABBF265F3A}"/>
              </a:ext>
            </a:extLst>
          </p:cNvPr>
          <p:cNvCxnSpPr>
            <a:cxnSpLocks/>
          </p:cNvCxnSpPr>
          <p:nvPr/>
        </p:nvCxnSpPr>
        <p:spPr>
          <a:xfrm>
            <a:off x="5386904" y="4023611"/>
            <a:ext cx="0" cy="276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70" name="Google Shape;1760;p48">
            <a:extLst>
              <a:ext uri="{FF2B5EF4-FFF2-40B4-BE49-F238E27FC236}">
                <a16:creationId xmlns:a16="http://schemas.microsoft.com/office/drawing/2014/main" id="{B72A0C41-4A0C-3B0D-FFDC-872D8B37BC40}"/>
              </a:ext>
            </a:extLst>
          </p:cNvPr>
          <p:cNvSpPr/>
          <p:nvPr/>
        </p:nvSpPr>
        <p:spPr>
          <a:xfrm rot="5400000">
            <a:off x="5279553" y="4230920"/>
            <a:ext cx="214690" cy="327093"/>
          </a:xfrm>
          <a:custGeom>
            <a:avLst/>
            <a:gdLst/>
            <a:ahLst/>
            <a:cxnLst/>
            <a:rect l="l" t="t" r="r" b="b"/>
            <a:pathLst>
              <a:path w="4304" h="5778" extrusionOk="0">
                <a:moveTo>
                  <a:pt x="489" y="0"/>
                </a:moveTo>
                <a:cubicBezTo>
                  <a:pt x="234" y="0"/>
                  <a:pt x="1" y="207"/>
                  <a:pt x="1" y="514"/>
                </a:cubicBezTo>
                <a:lnTo>
                  <a:pt x="1" y="5284"/>
                </a:lnTo>
                <a:cubicBezTo>
                  <a:pt x="1" y="5574"/>
                  <a:pt x="229" y="5777"/>
                  <a:pt x="482" y="5777"/>
                </a:cubicBezTo>
                <a:cubicBezTo>
                  <a:pt x="577" y="5777"/>
                  <a:pt x="676" y="5748"/>
                  <a:pt x="768" y="5684"/>
                </a:cubicBezTo>
                <a:lnTo>
                  <a:pt x="4003" y="3382"/>
                </a:lnTo>
                <a:cubicBezTo>
                  <a:pt x="4304" y="3182"/>
                  <a:pt x="4304" y="2782"/>
                  <a:pt x="4037" y="2582"/>
                </a:cubicBezTo>
                <a:lnTo>
                  <a:pt x="801" y="113"/>
                </a:lnTo>
                <a:cubicBezTo>
                  <a:pt x="704" y="35"/>
                  <a:pt x="595" y="0"/>
                  <a:pt x="48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908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9"/>
          <p:cNvSpPr txBox="1">
            <a:spLocks noGrp="1"/>
          </p:cNvSpPr>
          <p:nvPr>
            <p:ph type="title"/>
          </p:nvPr>
        </p:nvSpPr>
        <p:spPr>
          <a:xfrm>
            <a:off x="0" y="-26037"/>
            <a:ext cx="12192000" cy="135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fa-IR" sz="48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نتایج تجربی</a:t>
            </a:r>
          </a:p>
        </p:txBody>
      </p:sp>
      <p:sp>
        <p:nvSpPr>
          <p:cNvPr id="1428" name="Google Shape;1428;p39"/>
          <p:cNvSpPr txBox="1">
            <a:spLocks noGrp="1"/>
          </p:cNvSpPr>
          <p:nvPr>
            <p:ph type="subTitle" idx="1"/>
          </p:nvPr>
        </p:nvSpPr>
        <p:spPr>
          <a:xfrm>
            <a:off x="93767" y="2350766"/>
            <a:ext cx="5297530" cy="21564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مقایسه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الگوریتم‌های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معرفی شده</a:t>
            </a:r>
          </a:p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بررسی عملی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روش‌های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هوش مصنوعی</a:t>
            </a:r>
          </a:p>
        </p:txBody>
      </p:sp>
      <p:sp>
        <p:nvSpPr>
          <p:cNvPr id="189" name="Slide Number Placeholder 2">
            <a:extLst>
              <a:ext uri="{FF2B5EF4-FFF2-40B4-BE49-F238E27FC236}">
                <a16:creationId xmlns:a16="http://schemas.microsoft.com/office/drawing/2014/main" id="{CDA3CAD3-45F2-F610-9D2B-DF8539B60A94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۱۶/۲۲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25602" name="Picture 2" descr="Performance Metrics for Machine Learning Models | by Sachin D N | Analytics  Vidhya | Medium">
            <a:extLst>
              <a:ext uri="{FF2B5EF4-FFF2-40B4-BE49-F238E27FC236}">
                <a16:creationId xmlns:a16="http://schemas.microsoft.com/office/drawing/2014/main" id="{26EAC3C3-C420-C628-2613-1371EAB4D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297" y="1291855"/>
            <a:ext cx="4369392" cy="427428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7226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900"/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900"/>
                                        <p:tgtEl>
                                          <p:spTgt spid="1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0" name="Google Shape;16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92" y="5552672"/>
            <a:ext cx="1822592" cy="13053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1434;p40">
            <a:extLst>
              <a:ext uri="{FF2B5EF4-FFF2-40B4-BE49-F238E27FC236}">
                <a16:creationId xmlns:a16="http://schemas.microsoft.com/office/drawing/2014/main" id="{09DFB929-AE46-42CA-A7CF-9348EAE93704}"/>
              </a:ext>
            </a:extLst>
          </p:cNvPr>
          <p:cNvCxnSpPr>
            <a:cxnSpLocks/>
          </p:cNvCxnSpPr>
          <p:nvPr/>
        </p:nvCxnSpPr>
        <p:spPr>
          <a:xfrm>
            <a:off x="-166" y="6108167"/>
            <a:ext cx="1079356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EDAAE3E-8EDE-42A9-968B-62D3E204F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952" y="245271"/>
            <a:ext cx="1767381" cy="1229467"/>
          </a:xfrm>
          <a:prstGeom prst="rect">
            <a:avLst/>
          </a:prstGeom>
        </p:spPr>
      </p:pic>
      <p:sp>
        <p:nvSpPr>
          <p:cNvPr id="1621" name="Google Shape;1621;p44"/>
          <p:cNvSpPr txBox="1">
            <a:spLocks noGrp="1"/>
          </p:cNvSpPr>
          <p:nvPr>
            <p:ph type="title"/>
          </p:nvPr>
        </p:nvSpPr>
        <p:spPr>
          <a:xfrm>
            <a:off x="-257721" y="157875"/>
            <a:ext cx="11759609" cy="1268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-IR" sz="47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         جدول مقایسه ای نتایج </a:t>
            </a:r>
            <a:r>
              <a:rPr lang="fa-IR" sz="4700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الگوریتم</a:t>
            </a:r>
            <a:r>
              <a:rPr lang="fa-IR" sz="47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ها</a:t>
            </a:r>
            <a:endParaRPr sz="4700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73629-E503-4680-916F-BCE96C2AC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0265" y="112571"/>
            <a:ext cx="1707028" cy="812871"/>
          </a:xfrm>
          <a:prstGeom prst="rect">
            <a:avLst/>
          </a:prstGeom>
        </p:spPr>
      </p:pic>
      <p:sp>
        <p:nvSpPr>
          <p:cNvPr id="63" name="Google Shape;1455;p40">
            <a:extLst>
              <a:ext uri="{FF2B5EF4-FFF2-40B4-BE49-F238E27FC236}">
                <a16:creationId xmlns:a16="http://schemas.microsoft.com/office/drawing/2014/main" id="{A0F0C66C-9A02-972E-AFB1-9DDC01E6E79B}"/>
              </a:ext>
            </a:extLst>
          </p:cNvPr>
          <p:cNvSpPr txBox="1"/>
          <p:nvPr/>
        </p:nvSpPr>
        <p:spPr>
          <a:xfrm>
            <a:off x="5701499" y="6352625"/>
            <a:ext cx="1354421" cy="377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معیار‌های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ارزیابی</a:t>
            </a:r>
          </a:p>
        </p:txBody>
      </p:sp>
      <p:sp>
        <p:nvSpPr>
          <p:cNvPr id="76" name="Google Shape;1456;p40">
            <a:extLst>
              <a:ext uri="{FF2B5EF4-FFF2-40B4-BE49-F238E27FC236}">
                <a16:creationId xmlns:a16="http://schemas.microsoft.com/office/drawing/2014/main" id="{8A58503D-303A-410E-49B6-6D5FD38C37E3}"/>
              </a:ext>
            </a:extLst>
          </p:cNvPr>
          <p:cNvSpPr txBox="1"/>
          <p:nvPr/>
        </p:nvSpPr>
        <p:spPr>
          <a:xfrm>
            <a:off x="186461" y="6367117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مقدمه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1457;p40">
            <a:extLst>
              <a:ext uri="{FF2B5EF4-FFF2-40B4-BE49-F238E27FC236}">
                <a16:creationId xmlns:a16="http://schemas.microsoft.com/office/drawing/2014/main" id="{AE1D9F2A-1778-A787-30A4-19EE7A05ADA4}"/>
              </a:ext>
            </a:extLst>
          </p:cNvPr>
          <p:cNvSpPr txBox="1"/>
          <p:nvPr/>
        </p:nvSpPr>
        <p:spPr>
          <a:xfrm>
            <a:off x="1817574" y="6367121"/>
            <a:ext cx="1502114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" sz="1200" dirty="0">
                <a:latin typeface="Calibri"/>
                <a:ea typeface="Calibri"/>
                <a:cs typeface="Calibri"/>
                <a:sym typeface="Calibri"/>
              </a:rPr>
              <a:t>روش‌های پیش‌بینی</a:t>
            </a:r>
          </a:p>
        </p:txBody>
      </p:sp>
      <p:sp>
        <p:nvSpPr>
          <p:cNvPr id="91" name="Google Shape;1458;p40">
            <a:extLst>
              <a:ext uri="{FF2B5EF4-FFF2-40B4-BE49-F238E27FC236}">
                <a16:creationId xmlns:a16="http://schemas.microsoft.com/office/drawing/2014/main" id="{022E6217-1611-14D3-B8B3-4E90A798C494}"/>
              </a:ext>
            </a:extLst>
          </p:cNvPr>
          <p:cNvSpPr txBox="1"/>
          <p:nvPr/>
        </p:nvSpPr>
        <p:spPr>
          <a:xfrm>
            <a:off x="7807200" y="6349204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b="1" dirty="0">
                <a:latin typeface="Calibri"/>
                <a:ea typeface="Calibri"/>
                <a:cs typeface="Calibri"/>
                <a:sym typeface="Calibri"/>
              </a:rPr>
              <a:t>نتایج تجربی</a:t>
            </a:r>
          </a:p>
        </p:txBody>
      </p:sp>
      <p:sp>
        <p:nvSpPr>
          <p:cNvPr id="92" name="Google Shape;1459;p40">
            <a:extLst>
              <a:ext uri="{FF2B5EF4-FFF2-40B4-BE49-F238E27FC236}">
                <a16:creationId xmlns:a16="http://schemas.microsoft.com/office/drawing/2014/main" id="{76BF7CCF-20A9-C931-F59C-41E270B1D88E}"/>
              </a:ext>
            </a:extLst>
          </p:cNvPr>
          <p:cNvSpPr txBox="1"/>
          <p:nvPr/>
        </p:nvSpPr>
        <p:spPr>
          <a:xfrm>
            <a:off x="3536396" y="6349204"/>
            <a:ext cx="1850503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vl="0" algn="ctr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</a:p>
        </p:txBody>
      </p:sp>
      <p:sp>
        <p:nvSpPr>
          <p:cNvPr id="93" name="Google Shape;1460;p40">
            <a:extLst>
              <a:ext uri="{FF2B5EF4-FFF2-40B4-BE49-F238E27FC236}">
                <a16:creationId xmlns:a16="http://schemas.microsoft.com/office/drawing/2014/main" id="{B5201775-CF3F-FEF6-1622-240BE12C3DA0}"/>
              </a:ext>
            </a:extLst>
          </p:cNvPr>
          <p:cNvSpPr txBox="1"/>
          <p:nvPr/>
        </p:nvSpPr>
        <p:spPr>
          <a:xfrm>
            <a:off x="9726803" y="6349204"/>
            <a:ext cx="912800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4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4" name="Google Shape;1461;p40">
            <a:extLst>
              <a:ext uri="{FF2B5EF4-FFF2-40B4-BE49-F238E27FC236}">
                <a16:creationId xmlns:a16="http://schemas.microsoft.com/office/drawing/2014/main" id="{9FC9D3DC-D305-EE3E-262D-4B255F5A4ECB}"/>
              </a:ext>
            </a:extLst>
          </p:cNvPr>
          <p:cNvCxnSpPr/>
          <p:nvPr/>
        </p:nvCxnSpPr>
        <p:spPr>
          <a:xfrm>
            <a:off x="646209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96" name="Google Shape;1463;p40">
            <a:extLst>
              <a:ext uri="{FF2B5EF4-FFF2-40B4-BE49-F238E27FC236}">
                <a16:creationId xmlns:a16="http://schemas.microsoft.com/office/drawing/2014/main" id="{089153F9-1377-5297-70B4-E201C4AC4FAF}"/>
              </a:ext>
            </a:extLst>
          </p:cNvPr>
          <p:cNvSpPr txBox="1"/>
          <p:nvPr/>
        </p:nvSpPr>
        <p:spPr>
          <a:xfrm>
            <a:off x="477341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6667" dirty="0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7" name="Google Shape;1464;p40">
            <a:extLst>
              <a:ext uri="{FF2B5EF4-FFF2-40B4-BE49-F238E27FC236}">
                <a16:creationId xmlns:a16="http://schemas.microsoft.com/office/drawing/2014/main" id="{C11F91FD-F0FB-3DAB-4520-740AFBEC1FD1}"/>
              </a:ext>
            </a:extLst>
          </p:cNvPr>
          <p:cNvSpPr txBox="1"/>
          <p:nvPr/>
        </p:nvSpPr>
        <p:spPr>
          <a:xfrm>
            <a:off x="181757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8" name="Google Shape;1465;p40">
            <a:extLst>
              <a:ext uri="{FF2B5EF4-FFF2-40B4-BE49-F238E27FC236}">
                <a16:creationId xmlns:a16="http://schemas.microsoft.com/office/drawing/2014/main" id="{7D46816D-8455-746D-6D63-5C921CA19796}"/>
              </a:ext>
            </a:extLst>
          </p:cNvPr>
          <p:cNvSpPr txBox="1"/>
          <p:nvPr/>
        </p:nvSpPr>
        <p:spPr>
          <a:xfrm>
            <a:off x="632131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9" name="Google Shape;1466;p40">
            <a:extLst>
              <a:ext uri="{FF2B5EF4-FFF2-40B4-BE49-F238E27FC236}">
                <a16:creationId xmlns:a16="http://schemas.microsoft.com/office/drawing/2014/main" id="{4887E1D8-1AE2-5DB3-2506-681675B3CD67}"/>
              </a:ext>
            </a:extLst>
          </p:cNvPr>
          <p:cNvSpPr txBox="1"/>
          <p:nvPr/>
        </p:nvSpPr>
        <p:spPr>
          <a:xfrm>
            <a:off x="4033279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01" name="Google Shape;1468;p40">
            <a:extLst>
              <a:ext uri="{FF2B5EF4-FFF2-40B4-BE49-F238E27FC236}">
                <a16:creationId xmlns:a16="http://schemas.microsoft.com/office/drawing/2014/main" id="{6A546D45-6DBB-64AF-0E1C-93F0BAB4BEDE}"/>
              </a:ext>
            </a:extLst>
          </p:cNvPr>
          <p:cNvSpPr/>
          <p:nvPr/>
        </p:nvSpPr>
        <p:spPr>
          <a:xfrm>
            <a:off x="410856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۳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469;p40">
            <a:extLst>
              <a:ext uri="{FF2B5EF4-FFF2-40B4-BE49-F238E27FC236}">
                <a16:creationId xmlns:a16="http://schemas.microsoft.com/office/drawing/2014/main" id="{B01A8D44-16C0-2ACF-B461-2C3AD7FEBBE8}"/>
              </a:ext>
            </a:extLst>
          </p:cNvPr>
          <p:cNvSpPr/>
          <p:nvPr/>
        </p:nvSpPr>
        <p:spPr>
          <a:xfrm>
            <a:off x="6022225" y="5887348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۴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470;p40">
            <a:extLst>
              <a:ext uri="{FF2B5EF4-FFF2-40B4-BE49-F238E27FC236}">
                <a16:creationId xmlns:a16="http://schemas.microsoft.com/office/drawing/2014/main" id="{8B3B96F5-CCAF-12E4-A7C8-E44C38370D4D}"/>
              </a:ext>
            </a:extLst>
          </p:cNvPr>
          <p:cNvSpPr/>
          <p:nvPr/>
        </p:nvSpPr>
        <p:spPr>
          <a:xfrm>
            <a:off x="7930260" y="5893967"/>
            <a:ext cx="703600" cy="430800"/>
          </a:xfrm>
          <a:prstGeom prst="ellipse">
            <a:avLst/>
          </a:prstGeom>
          <a:solidFill>
            <a:srgbClr val="D0968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800">
                <a:solidFill>
                  <a:srgbClr val="393939"/>
                </a:solidFill>
              </a:rPr>
              <a:t> </a:t>
            </a:r>
            <a:r>
              <a:rPr lang="en" sz="3067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۵</a:t>
            </a:r>
            <a:endParaRPr sz="1467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471;p40">
            <a:extLst>
              <a:ext uri="{FF2B5EF4-FFF2-40B4-BE49-F238E27FC236}">
                <a16:creationId xmlns:a16="http://schemas.microsoft.com/office/drawing/2014/main" id="{603DFE20-0F30-12BA-7B40-05606EE848D6}"/>
              </a:ext>
            </a:extLst>
          </p:cNvPr>
          <p:cNvSpPr/>
          <p:nvPr/>
        </p:nvSpPr>
        <p:spPr>
          <a:xfrm>
            <a:off x="983560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467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۶</a:t>
            </a:r>
            <a:endParaRPr sz="3867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472;p40">
            <a:extLst>
              <a:ext uri="{FF2B5EF4-FFF2-40B4-BE49-F238E27FC236}">
                <a16:creationId xmlns:a16="http://schemas.microsoft.com/office/drawing/2014/main" id="{BF8A43CB-4BA2-6394-6E68-AE0E647CF9B8}"/>
              </a:ext>
            </a:extLst>
          </p:cNvPr>
          <p:cNvCxnSpPr>
            <a:cxnSpLocks/>
          </p:cNvCxnSpPr>
          <p:nvPr/>
        </p:nvCxnSpPr>
        <p:spPr>
          <a:xfrm>
            <a:off x="286027" y="6109367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473;p40">
            <a:extLst>
              <a:ext uri="{FF2B5EF4-FFF2-40B4-BE49-F238E27FC236}">
                <a16:creationId xmlns:a16="http://schemas.microsoft.com/office/drawing/2014/main" id="{309A728B-B6B1-A53D-B7D0-09E50AB79102}"/>
              </a:ext>
            </a:extLst>
          </p:cNvPr>
          <p:cNvCxnSpPr/>
          <p:nvPr/>
        </p:nvCxnSpPr>
        <p:spPr>
          <a:xfrm>
            <a:off x="4455673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7" name="Google Shape;1474;p40">
            <a:extLst>
              <a:ext uri="{FF2B5EF4-FFF2-40B4-BE49-F238E27FC236}">
                <a16:creationId xmlns:a16="http://schemas.microsoft.com/office/drawing/2014/main" id="{50EDE665-0E2B-4994-6E29-BC6AA8A7335B}"/>
              </a:ext>
            </a:extLst>
          </p:cNvPr>
          <p:cNvCxnSpPr/>
          <p:nvPr/>
        </p:nvCxnSpPr>
        <p:spPr>
          <a:xfrm>
            <a:off x="8280716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8" name="Google Shape;1475;p40">
            <a:extLst>
              <a:ext uri="{FF2B5EF4-FFF2-40B4-BE49-F238E27FC236}">
                <a16:creationId xmlns:a16="http://schemas.microsoft.com/office/drawing/2014/main" id="{7A26B593-3E59-3120-989F-7636C826159B}"/>
              </a:ext>
            </a:extLst>
          </p:cNvPr>
          <p:cNvCxnSpPr/>
          <p:nvPr/>
        </p:nvCxnSpPr>
        <p:spPr>
          <a:xfrm>
            <a:off x="2564792" y="6334667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9" name="Google Shape;1476;p40">
            <a:extLst>
              <a:ext uri="{FF2B5EF4-FFF2-40B4-BE49-F238E27FC236}">
                <a16:creationId xmlns:a16="http://schemas.microsoft.com/office/drawing/2014/main" id="{ABF6C5BC-009F-04F3-9AA7-AF3603D3ADE5}"/>
              </a:ext>
            </a:extLst>
          </p:cNvPr>
          <p:cNvCxnSpPr/>
          <p:nvPr/>
        </p:nvCxnSpPr>
        <p:spPr>
          <a:xfrm>
            <a:off x="6358505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10" name="Google Shape;1477;p40">
            <a:extLst>
              <a:ext uri="{FF2B5EF4-FFF2-40B4-BE49-F238E27FC236}">
                <a16:creationId xmlns:a16="http://schemas.microsoft.com/office/drawing/2014/main" id="{0B169798-7890-6136-ACC7-EA3C36AE028F}"/>
              </a:ext>
            </a:extLst>
          </p:cNvPr>
          <p:cNvCxnSpPr>
            <a:cxnSpLocks/>
          </p:cNvCxnSpPr>
          <p:nvPr/>
        </p:nvCxnSpPr>
        <p:spPr>
          <a:xfrm>
            <a:off x="10202927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11" name="Google Shape;1478;p40">
            <a:extLst>
              <a:ext uri="{FF2B5EF4-FFF2-40B4-BE49-F238E27FC236}">
                <a16:creationId xmlns:a16="http://schemas.microsoft.com/office/drawing/2014/main" id="{2E091D1C-2A65-CF72-5543-6D13391ADF31}"/>
              </a:ext>
            </a:extLst>
          </p:cNvPr>
          <p:cNvSpPr/>
          <p:nvPr/>
        </p:nvSpPr>
        <p:spPr>
          <a:xfrm>
            <a:off x="10793403" y="6017567"/>
            <a:ext cx="160800" cy="180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12" name="Slide Number Placeholder 2">
            <a:extLst>
              <a:ext uri="{FF2B5EF4-FFF2-40B4-BE49-F238E27FC236}">
                <a16:creationId xmlns:a16="http://schemas.microsoft.com/office/drawing/2014/main" id="{76908F55-A776-28AB-E143-B331B22EF8B8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۱۷/۲۲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115" name="Google Shape;1666;p44">
            <a:extLst>
              <a:ext uri="{FF2B5EF4-FFF2-40B4-BE49-F238E27FC236}">
                <a16:creationId xmlns:a16="http://schemas.microsoft.com/office/drawing/2014/main" id="{7A5EB8B6-CF39-B676-253D-79F642BD2EA9}"/>
              </a:ext>
            </a:extLst>
          </p:cNvPr>
          <p:cNvSpPr/>
          <p:nvPr/>
        </p:nvSpPr>
        <p:spPr>
          <a:xfrm>
            <a:off x="2210864" y="5903867"/>
            <a:ext cx="687647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۲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462;p40">
            <a:extLst>
              <a:ext uri="{FF2B5EF4-FFF2-40B4-BE49-F238E27FC236}">
                <a16:creationId xmlns:a16="http://schemas.microsoft.com/office/drawing/2014/main" id="{E41D24FE-0F9E-389B-1B9F-B4FF3264CDE2}"/>
              </a:ext>
            </a:extLst>
          </p:cNvPr>
          <p:cNvSpPr/>
          <p:nvPr/>
        </p:nvSpPr>
        <p:spPr>
          <a:xfrm>
            <a:off x="322422" y="5903867"/>
            <a:ext cx="695139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۱</a:t>
            </a:r>
            <a:endParaRPr sz="31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6567D-0566-0EA6-13FC-5D393FE2A7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8394" y="1632721"/>
            <a:ext cx="5842000" cy="3632200"/>
          </a:xfrm>
          <a:prstGeom prst="rect">
            <a:avLst/>
          </a:prstGeom>
        </p:spPr>
      </p:pic>
      <p:grpSp>
        <p:nvGrpSpPr>
          <p:cNvPr id="55" name="Google Shape;2461;p46">
            <a:extLst>
              <a:ext uri="{FF2B5EF4-FFF2-40B4-BE49-F238E27FC236}">
                <a16:creationId xmlns:a16="http://schemas.microsoft.com/office/drawing/2014/main" id="{1B5B405C-E21C-6E72-1AE9-4EE161C0DDAB}"/>
              </a:ext>
            </a:extLst>
          </p:cNvPr>
          <p:cNvGrpSpPr/>
          <p:nvPr/>
        </p:nvGrpSpPr>
        <p:grpSpPr>
          <a:xfrm>
            <a:off x="161758" y="369853"/>
            <a:ext cx="1199150" cy="1301625"/>
            <a:chOff x="1183750" y="1120025"/>
            <a:chExt cx="1199150" cy="1301625"/>
          </a:xfrm>
        </p:grpSpPr>
        <p:sp>
          <p:nvSpPr>
            <p:cNvPr id="56" name="Google Shape;2462;p46">
              <a:extLst>
                <a:ext uri="{FF2B5EF4-FFF2-40B4-BE49-F238E27FC236}">
                  <a16:creationId xmlns:a16="http://schemas.microsoft.com/office/drawing/2014/main" id="{2FDA72AC-C861-1F97-B86C-B11E11C0D52D}"/>
                </a:ext>
              </a:extLst>
            </p:cNvPr>
            <p:cNvSpPr/>
            <p:nvPr/>
          </p:nvSpPr>
          <p:spPr>
            <a:xfrm>
              <a:off x="1803325" y="1134425"/>
              <a:ext cx="36200" cy="296200"/>
            </a:xfrm>
            <a:custGeom>
              <a:avLst/>
              <a:gdLst/>
              <a:ahLst/>
              <a:cxnLst/>
              <a:rect l="l" t="t" r="r" b="b"/>
              <a:pathLst>
                <a:path w="1448" h="11848" extrusionOk="0">
                  <a:moveTo>
                    <a:pt x="730" y="0"/>
                  </a:moveTo>
                  <a:lnTo>
                    <a:pt x="577" y="13"/>
                  </a:lnTo>
                  <a:lnTo>
                    <a:pt x="436" y="52"/>
                  </a:lnTo>
                  <a:lnTo>
                    <a:pt x="320" y="116"/>
                  </a:lnTo>
                  <a:lnTo>
                    <a:pt x="205" y="205"/>
                  </a:lnTo>
                  <a:lnTo>
                    <a:pt x="115" y="321"/>
                  </a:lnTo>
                  <a:lnTo>
                    <a:pt x="51" y="436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0" y="11118"/>
                  </a:lnTo>
                  <a:lnTo>
                    <a:pt x="13" y="11271"/>
                  </a:lnTo>
                  <a:lnTo>
                    <a:pt x="51" y="11399"/>
                  </a:lnTo>
                  <a:lnTo>
                    <a:pt x="115" y="11527"/>
                  </a:lnTo>
                  <a:lnTo>
                    <a:pt x="205" y="11630"/>
                  </a:lnTo>
                  <a:lnTo>
                    <a:pt x="320" y="11720"/>
                  </a:lnTo>
                  <a:lnTo>
                    <a:pt x="436" y="11796"/>
                  </a:lnTo>
                  <a:lnTo>
                    <a:pt x="577" y="11835"/>
                  </a:lnTo>
                  <a:lnTo>
                    <a:pt x="730" y="11848"/>
                  </a:lnTo>
                  <a:lnTo>
                    <a:pt x="871" y="11835"/>
                  </a:lnTo>
                  <a:lnTo>
                    <a:pt x="1012" y="11796"/>
                  </a:lnTo>
                  <a:lnTo>
                    <a:pt x="1127" y="11720"/>
                  </a:lnTo>
                  <a:lnTo>
                    <a:pt x="1243" y="11630"/>
                  </a:lnTo>
                  <a:lnTo>
                    <a:pt x="1332" y="11527"/>
                  </a:lnTo>
                  <a:lnTo>
                    <a:pt x="1396" y="11399"/>
                  </a:lnTo>
                  <a:lnTo>
                    <a:pt x="1435" y="11271"/>
                  </a:lnTo>
                  <a:lnTo>
                    <a:pt x="1447" y="11118"/>
                  </a:lnTo>
                  <a:lnTo>
                    <a:pt x="1447" y="718"/>
                  </a:lnTo>
                  <a:lnTo>
                    <a:pt x="1435" y="577"/>
                  </a:lnTo>
                  <a:lnTo>
                    <a:pt x="1396" y="436"/>
                  </a:lnTo>
                  <a:lnTo>
                    <a:pt x="1332" y="321"/>
                  </a:lnTo>
                  <a:lnTo>
                    <a:pt x="1243" y="205"/>
                  </a:lnTo>
                  <a:lnTo>
                    <a:pt x="1127" y="116"/>
                  </a:lnTo>
                  <a:lnTo>
                    <a:pt x="1012" y="52"/>
                  </a:lnTo>
                  <a:lnTo>
                    <a:pt x="871" y="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463;p46">
              <a:extLst>
                <a:ext uri="{FF2B5EF4-FFF2-40B4-BE49-F238E27FC236}">
                  <a16:creationId xmlns:a16="http://schemas.microsoft.com/office/drawing/2014/main" id="{B47F3EA8-6DEA-5D33-74DF-A57F3B63B048}"/>
                </a:ext>
              </a:extLst>
            </p:cNvPr>
            <p:cNvSpPr/>
            <p:nvPr/>
          </p:nvSpPr>
          <p:spPr>
            <a:xfrm>
              <a:off x="2014325" y="1218325"/>
              <a:ext cx="222875" cy="296525"/>
            </a:xfrm>
            <a:custGeom>
              <a:avLst/>
              <a:gdLst/>
              <a:ahLst/>
              <a:cxnLst/>
              <a:rect l="l" t="t" r="r" b="b"/>
              <a:pathLst>
                <a:path w="8915" h="11861" extrusionOk="0">
                  <a:moveTo>
                    <a:pt x="4535" y="0"/>
                  </a:moveTo>
                  <a:lnTo>
                    <a:pt x="4381" y="13"/>
                  </a:lnTo>
                  <a:lnTo>
                    <a:pt x="4253" y="51"/>
                  </a:lnTo>
                  <a:lnTo>
                    <a:pt x="4125" y="128"/>
                  </a:lnTo>
                  <a:lnTo>
                    <a:pt x="4022" y="218"/>
                  </a:lnTo>
                  <a:lnTo>
                    <a:pt x="3933" y="320"/>
                  </a:lnTo>
                  <a:lnTo>
                    <a:pt x="3869" y="448"/>
                  </a:lnTo>
                  <a:lnTo>
                    <a:pt x="3817" y="576"/>
                  </a:lnTo>
                  <a:lnTo>
                    <a:pt x="3805" y="730"/>
                  </a:lnTo>
                  <a:lnTo>
                    <a:pt x="3805" y="6647"/>
                  </a:lnTo>
                  <a:lnTo>
                    <a:pt x="193" y="10643"/>
                  </a:lnTo>
                  <a:lnTo>
                    <a:pt x="103" y="10759"/>
                  </a:lnTo>
                  <a:lnTo>
                    <a:pt x="39" y="10887"/>
                  </a:lnTo>
                  <a:lnTo>
                    <a:pt x="1" y="11028"/>
                  </a:lnTo>
                  <a:lnTo>
                    <a:pt x="1" y="11169"/>
                  </a:lnTo>
                  <a:lnTo>
                    <a:pt x="13" y="11309"/>
                  </a:lnTo>
                  <a:lnTo>
                    <a:pt x="65" y="11438"/>
                  </a:lnTo>
                  <a:lnTo>
                    <a:pt x="141" y="11566"/>
                  </a:lnTo>
                  <a:lnTo>
                    <a:pt x="244" y="11668"/>
                  </a:lnTo>
                  <a:lnTo>
                    <a:pt x="346" y="11758"/>
                  </a:lnTo>
                  <a:lnTo>
                    <a:pt x="474" y="11809"/>
                  </a:lnTo>
                  <a:lnTo>
                    <a:pt x="590" y="11847"/>
                  </a:lnTo>
                  <a:lnTo>
                    <a:pt x="731" y="11860"/>
                  </a:lnTo>
                  <a:lnTo>
                    <a:pt x="872" y="11847"/>
                  </a:lnTo>
                  <a:lnTo>
                    <a:pt x="948" y="11822"/>
                  </a:lnTo>
                  <a:lnTo>
                    <a:pt x="1012" y="11796"/>
                  </a:lnTo>
                  <a:lnTo>
                    <a:pt x="1089" y="11771"/>
                  </a:lnTo>
                  <a:lnTo>
                    <a:pt x="1153" y="11719"/>
                  </a:lnTo>
                  <a:lnTo>
                    <a:pt x="1205" y="11681"/>
                  </a:lnTo>
                  <a:lnTo>
                    <a:pt x="1269" y="11617"/>
                  </a:lnTo>
                  <a:lnTo>
                    <a:pt x="5072" y="7416"/>
                  </a:lnTo>
                  <a:lnTo>
                    <a:pt x="5149" y="7301"/>
                  </a:lnTo>
                  <a:lnTo>
                    <a:pt x="5213" y="7185"/>
                  </a:lnTo>
                  <a:lnTo>
                    <a:pt x="5252" y="7057"/>
                  </a:lnTo>
                  <a:lnTo>
                    <a:pt x="5265" y="6929"/>
                  </a:lnTo>
                  <a:lnTo>
                    <a:pt x="5265" y="1460"/>
                  </a:lnTo>
                  <a:lnTo>
                    <a:pt x="8185" y="1460"/>
                  </a:lnTo>
                  <a:lnTo>
                    <a:pt x="8338" y="1447"/>
                  </a:lnTo>
                  <a:lnTo>
                    <a:pt x="8479" y="1396"/>
                  </a:lnTo>
                  <a:lnTo>
                    <a:pt x="8595" y="1332"/>
                  </a:lnTo>
                  <a:lnTo>
                    <a:pt x="8710" y="1242"/>
                  </a:lnTo>
                  <a:lnTo>
                    <a:pt x="8800" y="1140"/>
                  </a:lnTo>
                  <a:lnTo>
                    <a:pt x="8864" y="1012"/>
                  </a:lnTo>
                  <a:lnTo>
                    <a:pt x="8902" y="871"/>
                  </a:lnTo>
                  <a:lnTo>
                    <a:pt x="8915" y="730"/>
                  </a:lnTo>
                  <a:lnTo>
                    <a:pt x="8902" y="576"/>
                  </a:lnTo>
                  <a:lnTo>
                    <a:pt x="8864" y="448"/>
                  </a:lnTo>
                  <a:lnTo>
                    <a:pt x="8800" y="320"/>
                  </a:lnTo>
                  <a:lnTo>
                    <a:pt x="8710" y="218"/>
                  </a:lnTo>
                  <a:lnTo>
                    <a:pt x="8595" y="128"/>
                  </a:lnTo>
                  <a:lnTo>
                    <a:pt x="8479" y="51"/>
                  </a:lnTo>
                  <a:lnTo>
                    <a:pt x="8338" y="13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464;p46">
              <a:extLst>
                <a:ext uri="{FF2B5EF4-FFF2-40B4-BE49-F238E27FC236}">
                  <a16:creationId xmlns:a16="http://schemas.microsoft.com/office/drawing/2014/main" id="{C40B85EE-8E7A-1FD5-42E7-D71FFEF8F41E}"/>
                </a:ext>
              </a:extLst>
            </p:cNvPr>
            <p:cNvSpPr/>
            <p:nvPr/>
          </p:nvSpPr>
          <p:spPr>
            <a:xfrm>
              <a:off x="2109425" y="1690925"/>
              <a:ext cx="259075" cy="36200"/>
            </a:xfrm>
            <a:custGeom>
              <a:avLst/>
              <a:gdLst/>
              <a:ahLst/>
              <a:cxnLst/>
              <a:rect l="l" t="t" r="r" b="b"/>
              <a:pathLst>
                <a:path w="10363" h="1448" extrusionOk="0">
                  <a:moveTo>
                    <a:pt x="731" y="1"/>
                  </a:moveTo>
                  <a:lnTo>
                    <a:pt x="577" y="13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13" y="577"/>
                  </a:lnTo>
                  <a:lnTo>
                    <a:pt x="1" y="731"/>
                  </a:lnTo>
                  <a:lnTo>
                    <a:pt x="13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77" y="1435"/>
                  </a:lnTo>
                  <a:lnTo>
                    <a:pt x="731" y="1448"/>
                  </a:lnTo>
                  <a:lnTo>
                    <a:pt x="9632" y="1448"/>
                  </a:lnTo>
                  <a:lnTo>
                    <a:pt x="9786" y="1435"/>
                  </a:lnTo>
                  <a:lnTo>
                    <a:pt x="9914" y="1397"/>
                  </a:lnTo>
                  <a:lnTo>
                    <a:pt x="10042" y="1333"/>
                  </a:lnTo>
                  <a:lnTo>
                    <a:pt x="10157" y="1243"/>
                  </a:lnTo>
                  <a:lnTo>
                    <a:pt x="10234" y="1128"/>
                  </a:lnTo>
                  <a:lnTo>
                    <a:pt x="10311" y="1012"/>
                  </a:lnTo>
                  <a:lnTo>
                    <a:pt x="10349" y="871"/>
                  </a:lnTo>
                  <a:lnTo>
                    <a:pt x="10362" y="731"/>
                  </a:lnTo>
                  <a:lnTo>
                    <a:pt x="10349" y="577"/>
                  </a:lnTo>
                  <a:lnTo>
                    <a:pt x="10311" y="436"/>
                  </a:lnTo>
                  <a:lnTo>
                    <a:pt x="10234" y="321"/>
                  </a:lnTo>
                  <a:lnTo>
                    <a:pt x="10157" y="205"/>
                  </a:lnTo>
                  <a:lnTo>
                    <a:pt x="10042" y="116"/>
                  </a:lnTo>
                  <a:lnTo>
                    <a:pt x="9914" y="52"/>
                  </a:lnTo>
                  <a:lnTo>
                    <a:pt x="9786" y="13"/>
                  </a:lnTo>
                  <a:lnTo>
                    <a:pt x="96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465;p46">
              <a:extLst>
                <a:ext uri="{FF2B5EF4-FFF2-40B4-BE49-F238E27FC236}">
                  <a16:creationId xmlns:a16="http://schemas.microsoft.com/office/drawing/2014/main" id="{A854A708-CAC6-BAC7-2698-6AA06D4148AB}"/>
                </a:ext>
              </a:extLst>
            </p:cNvPr>
            <p:cNvSpPr/>
            <p:nvPr/>
          </p:nvSpPr>
          <p:spPr>
            <a:xfrm>
              <a:off x="2035775" y="1900975"/>
              <a:ext cx="285650" cy="191175"/>
            </a:xfrm>
            <a:custGeom>
              <a:avLst/>
              <a:gdLst/>
              <a:ahLst/>
              <a:cxnLst/>
              <a:rect l="l" t="t" r="r" b="b"/>
              <a:pathLst>
                <a:path w="11426" h="7647" extrusionOk="0">
                  <a:moveTo>
                    <a:pt x="731" y="0"/>
                  </a:moveTo>
                  <a:lnTo>
                    <a:pt x="590" y="13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14" y="577"/>
                  </a:lnTo>
                  <a:lnTo>
                    <a:pt x="1" y="718"/>
                  </a:lnTo>
                  <a:lnTo>
                    <a:pt x="14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90" y="1435"/>
                  </a:lnTo>
                  <a:lnTo>
                    <a:pt x="731" y="1448"/>
                  </a:lnTo>
                  <a:lnTo>
                    <a:pt x="7647" y="1448"/>
                  </a:lnTo>
                  <a:lnTo>
                    <a:pt x="10016" y="7199"/>
                  </a:lnTo>
                  <a:lnTo>
                    <a:pt x="10068" y="7301"/>
                  </a:lnTo>
                  <a:lnTo>
                    <a:pt x="10132" y="7391"/>
                  </a:lnTo>
                  <a:lnTo>
                    <a:pt x="10209" y="7467"/>
                  </a:lnTo>
                  <a:lnTo>
                    <a:pt x="10285" y="7532"/>
                  </a:lnTo>
                  <a:lnTo>
                    <a:pt x="10388" y="7583"/>
                  </a:lnTo>
                  <a:lnTo>
                    <a:pt x="10478" y="7621"/>
                  </a:lnTo>
                  <a:lnTo>
                    <a:pt x="10580" y="7634"/>
                  </a:lnTo>
                  <a:lnTo>
                    <a:pt x="10695" y="7647"/>
                  </a:lnTo>
                  <a:lnTo>
                    <a:pt x="10836" y="7634"/>
                  </a:lnTo>
                  <a:lnTo>
                    <a:pt x="10964" y="7596"/>
                  </a:lnTo>
                  <a:lnTo>
                    <a:pt x="11105" y="7519"/>
                  </a:lnTo>
                  <a:lnTo>
                    <a:pt x="11208" y="7429"/>
                  </a:lnTo>
                  <a:lnTo>
                    <a:pt x="11297" y="7327"/>
                  </a:lnTo>
                  <a:lnTo>
                    <a:pt x="11361" y="7199"/>
                  </a:lnTo>
                  <a:lnTo>
                    <a:pt x="11400" y="7070"/>
                  </a:lnTo>
                  <a:lnTo>
                    <a:pt x="11425" y="6930"/>
                  </a:lnTo>
                  <a:lnTo>
                    <a:pt x="11412" y="6776"/>
                  </a:lnTo>
                  <a:lnTo>
                    <a:pt x="11361" y="6635"/>
                  </a:lnTo>
                  <a:lnTo>
                    <a:pt x="8800" y="449"/>
                  </a:lnTo>
                  <a:lnTo>
                    <a:pt x="8748" y="346"/>
                  </a:lnTo>
                  <a:lnTo>
                    <a:pt x="8684" y="257"/>
                  </a:lnTo>
                  <a:lnTo>
                    <a:pt x="8620" y="180"/>
                  </a:lnTo>
                  <a:lnTo>
                    <a:pt x="8531" y="116"/>
                  </a:lnTo>
                  <a:lnTo>
                    <a:pt x="8441" y="65"/>
                  </a:lnTo>
                  <a:lnTo>
                    <a:pt x="8339" y="26"/>
                  </a:lnTo>
                  <a:lnTo>
                    <a:pt x="82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466;p46">
              <a:extLst>
                <a:ext uri="{FF2B5EF4-FFF2-40B4-BE49-F238E27FC236}">
                  <a16:creationId xmlns:a16="http://schemas.microsoft.com/office/drawing/2014/main" id="{741CB683-5F52-2AF6-542C-46F99C1E8C99}"/>
                </a:ext>
              </a:extLst>
            </p:cNvPr>
            <p:cNvSpPr/>
            <p:nvPr/>
          </p:nvSpPr>
          <p:spPr>
            <a:xfrm>
              <a:off x="1997350" y="1939075"/>
              <a:ext cx="148600" cy="292375"/>
            </a:xfrm>
            <a:custGeom>
              <a:avLst/>
              <a:gdLst/>
              <a:ahLst/>
              <a:cxnLst/>
              <a:rect l="l" t="t" r="r" b="b"/>
              <a:pathLst>
                <a:path w="5944" h="11695" extrusionOk="0">
                  <a:moveTo>
                    <a:pt x="731" y="1"/>
                  </a:moveTo>
                  <a:lnTo>
                    <a:pt x="590" y="13"/>
                  </a:lnTo>
                  <a:lnTo>
                    <a:pt x="449" y="65"/>
                  </a:lnTo>
                  <a:lnTo>
                    <a:pt x="334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65" y="449"/>
                  </a:lnTo>
                  <a:lnTo>
                    <a:pt x="26" y="590"/>
                  </a:lnTo>
                  <a:lnTo>
                    <a:pt x="1" y="731"/>
                  </a:lnTo>
                  <a:lnTo>
                    <a:pt x="1" y="5393"/>
                  </a:lnTo>
                  <a:lnTo>
                    <a:pt x="26" y="5546"/>
                  </a:lnTo>
                  <a:lnTo>
                    <a:pt x="65" y="5675"/>
                  </a:lnTo>
                  <a:lnTo>
                    <a:pt x="129" y="5803"/>
                  </a:lnTo>
                  <a:lnTo>
                    <a:pt x="218" y="5905"/>
                  </a:lnTo>
                  <a:lnTo>
                    <a:pt x="334" y="5995"/>
                  </a:lnTo>
                  <a:lnTo>
                    <a:pt x="449" y="6072"/>
                  </a:lnTo>
                  <a:lnTo>
                    <a:pt x="590" y="6110"/>
                  </a:lnTo>
                  <a:lnTo>
                    <a:pt x="731" y="6123"/>
                  </a:lnTo>
                  <a:lnTo>
                    <a:pt x="4484" y="6123"/>
                  </a:lnTo>
                  <a:lnTo>
                    <a:pt x="4484" y="10964"/>
                  </a:lnTo>
                  <a:lnTo>
                    <a:pt x="4496" y="11105"/>
                  </a:lnTo>
                  <a:lnTo>
                    <a:pt x="4548" y="11246"/>
                  </a:lnTo>
                  <a:lnTo>
                    <a:pt x="4612" y="11361"/>
                  </a:lnTo>
                  <a:lnTo>
                    <a:pt x="4701" y="11477"/>
                  </a:lnTo>
                  <a:lnTo>
                    <a:pt x="4804" y="11566"/>
                  </a:lnTo>
                  <a:lnTo>
                    <a:pt x="4932" y="11630"/>
                  </a:lnTo>
                  <a:lnTo>
                    <a:pt x="5060" y="11669"/>
                  </a:lnTo>
                  <a:lnTo>
                    <a:pt x="5214" y="11694"/>
                  </a:lnTo>
                  <a:lnTo>
                    <a:pt x="5354" y="11669"/>
                  </a:lnTo>
                  <a:lnTo>
                    <a:pt x="5495" y="11630"/>
                  </a:lnTo>
                  <a:lnTo>
                    <a:pt x="5623" y="11566"/>
                  </a:lnTo>
                  <a:lnTo>
                    <a:pt x="5726" y="11477"/>
                  </a:lnTo>
                  <a:lnTo>
                    <a:pt x="5816" y="11361"/>
                  </a:lnTo>
                  <a:lnTo>
                    <a:pt x="5880" y="11246"/>
                  </a:lnTo>
                  <a:lnTo>
                    <a:pt x="5931" y="11105"/>
                  </a:lnTo>
                  <a:lnTo>
                    <a:pt x="5944" y="10964"/>
                  </a:lnTo>
                  <a:lnTo>
                    <a:pt x="5944" y="5393"/>
                  </a:lnTo>
                  <a:lnTo>
                    <a:pt x="5931" y="5252"/>
                  </a:lnTo>
                  <a:lnTo>
                    <a:pt x="5880" y="5111"/>
                  </a:lnTo>
                  <a:lnTo>
                    <a:pt x="5816" y="4983"/>
                  </a:lnTo>
                  <a:lnTo>
                    <a:pt x="5726" y="4880"/>
                  </a:lnTo>
                  <a:lnTo>
                    <a:pt x="5623" y="4791"/>
                  </a:lnTo>
                  <a:lnTo>
                    <a:pt x="5495" y="4727"/>
                  </a:lnTo>
                  <a:lnTo>
                    <a:pt x="5354" y="4676"/>
                  </a:lnTo>
                  <a:lnTo>
                    <a:pt x="5214" y="4663"/>
                  </a:lnTo>
                  <a:lnTo>
                    <a:pt x="1461" y="4663"/>
                  </a:lnTo>
                  <a:lnTo>
                    <a:pt x="1461" y="731"/>
                  </a:lnTo>
                  <a:lnTo>
                    <a:pt x="1448" y="590"/>
                  </a:lnTo>
                  <a:lnTo>
                    <a:pt x="1410" y="449"/>
                  </a:lnTo>
                  <a:lnTo>
                    <a:pt x="1333" y="321"/>
                  </a:lnTo>
                  <a:lnTo>
                    <a:pt x="1256" y="218"/>
                  </a:lnTo>
                  <a:lnTo>
                    <a:pt x="1141" y="129"/>
                  </a:lnTo>
                  <a:lnTo>
                    <a:pt x="1013" y="65"/>
                  </a:lnTo>
                  <a:lnTo>
                    <a:pt x="884" y="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467;p46">
              <a:extLst>
                <a:ext uri="{FF2B5EF4-FFF2-40B4-BE49-F238E27FC236}">
                  <a16:creationId xmlns:a16="http://schemas.microsoft.com/office/drawing/2014/main" id="{123561BA-E72C-A3F2-F111-91FAC851E87A}"/>
                </a:ext>
              </a:extLst>
            </p:cNvPr>
            <p:cNvSpPr/>
            <p:nvPr/>
          </p:nvSpPr>
          <p:spPr>
            <a:xfrm>
              <a:off x="1749200" y="2006650"/>
              <a:ext cx="152125" cy="400575"/>
            </a:xfrm>
            <a:custGeom>
              <a:avLst/>
              <a:gdLst/>
              <a:ahLst/>
              <a:cxnLst/>
              <a:rect l="l" t="t" r="r" b="b"/>
              <a:pathLst>
                <a:path w="6085" h="16023" extrusionOk="0">
                  <a:moveTo>
                    <a:pt x="2895" y="0"/>
                  </a:moveTo>
                  <a:lnTo>
                    <a:pt x="2742" y="13"/>
                  </a:lnTo>
                  <a:lnTo>
                    <a:pt x="2601" y="51"/>
                  </a:lnTo>
                  <a:lnTo>
                    <a:pt x="2485" y="128"/>
                  </a:lnTo>
                  <a:lnTo>
                    <a:pt x="2370" y="218"/>
                  </a:lnTo>
                  <a:lnTo>
                    <a:pt x="2280" y="320"/>
                  </a:lnTo>
                  <a:lnTo>
                    <a:pt x="2216" y="448"/>
                  </a:lnTo>
                  <a:lnTo>
                    <a:pt x="2178" y="576"/>
                  </a:lnTo>
                  <a:lnTo>
                    <a:pt x="2165" y="730"/>
                  </a:lnTo>
                  <a:lnTo>
                    <a:pt x="2165" y="4163"/>
                  </a:lnTo>
                  <a:lnTo>
                    <a:pt x="2178" y="4304"/>
                  </a:lnTo>
                  <a:lnTo>
                    <a:pt x="2216" y="4444"/>
                  </a:lnTo>
                  <a:lnTo>
                    <a:pt x="2280" y="4573"/>
                  </a:lnTo>
                  <a:lnTo>
                    <a:pt x="2370" y="4675"/>
                  </a:lnTo>
                  <a:lnTo>
                    <a:pt x="2485" y="4765"/>
                  </a:lnTo>
                  <a:lnTo>
                    <a:pt x="2601" y="4829"/>
                  </a:lnTo>
                  <a:lnTo>
                    <a:pt x="2742" y="4880"/>
                  </a:lnTo>
                  <a:lnTo>
                    <a:pt x="2895" y="4893"/>
                  </a:lnTo>
                  <a:lnTo>
                    <a:pt x="4624" y="4893"/>
                  </a:lnTo>
                  <a:lnTo>
                    <a:pt x="4624" y="10157"/>
                  </a:lnTo>
                  <a:lnTo>
                    <a:pt x="731" y="10157"/>
                  </a:lnTo>
                  <a:lnTo>
                    <a:pt x="590" y="10170"/>
                  </a:lnTo>
                  <a:lnTo>
                    <a:pt x="449" y="10208"/>
                  </a:lnTo>
                  <a:lnTo>
                    <a:pt x="321" y="10285"/>
                  </a:lnTo>
                  <a:lnTo>
                    <a:pt x="218" y="10362"/>
                  </a:lnTo>
                  <a:lnTo>
                    <a:pt x="129" y="10477"/>
                  </a:lnTo>
                  <a:lnTo>
                    <a:pt x="65" y="10605"/>
                  </a:lnTo>
                  <a:lnTo>
                    <a:pt x="26" y="10733"/>
                  </a:lnTo>
                  <a:lnTo>
                    <a:pt x="1" y="10887"/>
                  </a:lnTo>
                  <a:lnTo>
                    <a:pt x="1" y="15293"/>
                  </a:lnTo>
                  <a:lnTo>
                    <a:pt x="26" y="15434"/>
                  </a:lnTo>
                  <a:lnTo>
                    <a:pt x="65" y="15574"/>
                  </a:lnTo>
                  <a:lnTo>
                    <a:pt x="129" y="15703"/>
                  </a:lnTo>
                  <a:lnTo>
                    <a:pt x="218" y="15805"/>
                  </a:lnTo>
                  <a:lnTo>
                    <a:pt x="321" y="15895"/>
                  </a:lnTo>
                  <a:lnTo>
                    <a:pt x="449" y="15959"/>
                  </a:lnTo>
                  <a:lnTo>
                    <a:pt x="590" y="16010"/>
                  </a:lnTo>
                  <a:lnTo>
                    <a:pt x="731" y="16023"/>
                  </a:lnTo>
                  <a:lnTo>
                    <a:pt x="884" y="16010"/>
                  </a:lnTo>
                  <a:lnTo>
                    <a:pt x="1012" y="15959"/>
                  </a:lnTo>
                  <a:lnTo>
                    <a:pt x="1141" y="15895"/>
                  </a:lnTo>
                  <a:lnTo>
                    <a:pt x="1243" y="15805"/>
                  </a:lnTo>
                  <a:lnTo>
                    <a:pt x="1333" y="15703"/>
                  </a:lnTo>
                  <a:lnTo>
                    <a:pt x="1410" y="15574"/>
                  </a:lnTo>
                  <a:lnTo>
                    <a:pt x="1448" y="15434"/>
                  </a:lnTo>
                  <a:lnTo>
                    <a:pt x="1461" y="15293"/>
                  </a:lnTo>
                  <a:lnTo>
                    <a:pt x="1461" y="11617"/>
                  </a:lnTo>
                  <a:lnTo>
                    <a:pt x="5354" y="11617"/>
                  </a:lnTo>
                  <a:lnTo>
                    <a:pt x="5495" y="11591"/>
                  </a:lnTo>
                  <a:lnTo>
                    <a:pt x="5636" y="11553"/>
                  </a:lnTo>
                  <a:lnTo>
                    <a:pt x="5764" y="11489"/>
                  </a:lnTo>
                  <a:lnTo>
                    <a:pt x="5867" y="11399"/>
                  </a:lnTo>
                  <a:lnTo>
                    <a:pt x="5956" y="11284"/>
                  </a:lnTo>
                  <a:lnTo>
                    <a:pt x="6020" y="11169"/>
                  </a:lnTo>
                  <a:lnTo>
                    <a:pt x="6072" y="11028"/>
                  </a:lnTo>
                  <a:lnTo>
                    <a:pt x="6084" y="10887"/>
                  </a:lnTo>
                  <a:lnTo>
                    <a:pt x="6084" y="4163"/>
                  </a:lnTo>
                  <a:lnTo>
                    <a:pt x="6072" y="4009"/>
                  </a:lnTo>
                  <a:lnTo>
                    <a:pt x="6020" y="3881"/>
                  </a:lnTo>
                  <a:lnTo>
                    <a:pt x="5956" y="3753"/>
                  </a:lnTo>
                  <a:lnTo>
                    <a:pt x="5867" y="3650"/>
                  </a:lnTo>
                  <a:lnTo>
                    <a:pt x="5764" y="3561"/>
                  </a:lnTo>
                  <a:lnTo>
                    <a:pt x="5636" y="3497"/>
                  </a:lnTo>
                  <a:lnTo>
                    <a:pt x="5495" y="3445"/>
                  </a:lnTo>
                  <a:lnTo>
                    <a:pt x="5354" y="3433"/>
                  </a:lnTo>
                  <a:lnTo>
                    <a:pt x="3612" y="3433"/>
                  </a:lnTo>
                  <a:lnTo>
                    <a:pt x="3612" y="730"/>
                  </a:lnTo>
                  <a:lnTo>
                    <a:pt x="3600" y="576"/>
                  </a:lnTo>
                  <a:lnTo>
                    <a:pt x="3561" y="448"/>
                  </a:lnTo>
                  <a:lnTo>
                    <a:pt x="3497" y="320"/>
                  </a:lnTo>
                  <a:lnTo>
                    <a:pt x="3408" y="218"/>
                  </a:lnTo>
                  <a:lnTo>
                    <a:pt x="3292" y="128"/>
                  </a:lnTo>
                  <a:lnTo>
                    <a:pt x="3177" y="51"/>
                  </a:lnTo>
                  <a:lnTo>
                    <a:pt x="3036" y="13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468;p46">
              <a:extLst>
                <a:ext uri="{FF2B5EF4-FFF2-40B4-BE49-F238E27FC236}">
                  <a16:creationId xmlns:a16="http://schemas.microsoft.com/office/drawing/2014/main" id="{6C16785E-69FB-7481-E985-B16AE4F038D3}"/>
                </a:ext>
              </a:extLst>
            </p:cNvPr>
            <p:cNvSpPr/>
            <p:nvPr/>
          </p:nvSpPr>
          <p:spPr>
            <a:xfrm>
              <a:off x="1496900" y="1950925"/>
              <a:ext cx="160125" cy="256825"/>
            </a:xfrm>
            <a:custGeom>
              <a:avLst/>
              <a:gdLst/>
              <a:ahLst/>
              <a:cxnLst/>
              <a:rect l="l" t="t" r="r" b="b"/>
              <a:pathLst>
                <a:path w="6405" h="10273" extrusionOk="0">
                  <a:moveTo>
                    <a:pt x="5597" y="1"/>
                  </a:moveTo>
                  <a:lnTo>
                    <a:pt x="5469" y="26"/>
                  </a:lnTo>
                  <a:lnTo>
                    <a:pt x="5328" y="77"/>
                  </a:lnTo>
                  <a:lnTo>
                    <a:pt x="5213" y="154"/>
                  </a:lnTo>
                  <a:lnTo>
                    <a:pt x="5110" y="269"/>
                  </a:lnTo>
                  <a:lnTo>
                    <a:pt x="167" y="6353"/>
                  </a:lnTo>
                  <a:lnTo>
                    <a:pt x="90" y="6456"/>
                  </a:lnTo>
                  <a:lnTo>
                    <a:pt x="39" y="6584"/>
                  </a:lnTo>
                  <a:lnTo>
                    <a:pt x="13" y="6699"/>
                  </a:lnTo>
                  <a:lnTo>
                    <a:pt x="0" y="6827"/>
                  </a:lnTo>
                  <a:lnTo>
                    <a:pt x="26" y="6955"/>
                  </a:lnTo>
                  <a:lnTo>
                    <a:pt x="51" y="7083"/>
                  </a:lnTo>
                  <a:lnTo>
                    <a:pt x="115" y="7199"/>
                  </a:lnTo>
                  <a:lnTo>
                    <a:pt x="192" y="7301"/>
                  </a:lnTo>
                  <a:lnTo>
                    <a:pt x="2664" y="10029"/>
                  </a:lnTo>
                  <a:lnTo>
                    <a:pt x="2715" y="10080"/>
                  </a:lnTo>
                  <a:lnTo>
                    <a:pt x="2779" y="10132"/>
                  </a:lnTo>
                  <a:lnTo>
                    <a:pt x="2843" y="10170"/>
                  </a:lnTo>
                  <a:lnTo>
                    <a:pt x="2920" y="10208"/>
                  </a:lnTo>
                  <a:lnTo>
                    <a:pt x="2984" y="10234"/>
                  </a:lnTo>
                  <a:lnTo>
                    <a:pt x="3061" y="10260"/>
                  </a:lnTo>
                  <a:lnTo>
                    <a:pt x="3202" y="10272"/>
                  </a:lnTo>
                  <a:lnTo>
                    <a:pt x="3330" y="10260"/>
                  </a:lnTo>
                  <a:lnTo>
                    <a:pt x="3458" y="10221"/>
                  </a:lnTo>
                  <a:lnTo>
                    <a:pt x="3586" y="10170"/>
                  </a:lnTo>
                  <a:lnTo>
                    <a:pt x="3689" y="10080"/>
                  </a:lnTo>
                  <a:lnTo>
                    <a:pt x="3791" y="9978"/>
                  </a:lnTo>
                  <a:lnTo>
                    <a:pt x="3868" y="9850"/>
                  </a:lnTo>
                  <a:lnTo>
                    <a:pt x="3906" y="9722"/>
                  </a:lnTo>
                  <a:lnTo>
                    <a:pt x="3932" y="9581"/>
                  </a:lnTo>
                  <a:lnTo>
                    <a:pt x="3932" y="9440"/>
                  </a:lnTo>
                  <a:lnTo>
                    <a:pt x="3894" y="9299"/>
                  </a:lnTo>
                  <a:lnTo>
                    <a:pt x="3830" y="9171"/>
                  </a:lnTo>
                  <a:lnTo>
                    <a:pt x="3740" y="9056"/>
                  </a:lnTo>
                  <a:lnTo>
                    <a:pt x="1691" y="6789"/>
                  </a:lnTo>
                  <a:lnTo>
                    <a:pt x="6238" y="1179"/>
                  </a:lnTo>
                  <a:lnTo>
                    <a:pt x="6327" y="1064"/>
                  </a:lnTo>
                  <a:lnTo>
                    <a:pt x="6378" y="923"/>
                  </a:lnTo>
                  <a:lnTo>
                    <a:pt x="6404" y="795"/>
                  </a:lnTo>
                  <a:lnTo>
                    <a:pt x="6404" y="654"/>
                  </a:lnTo>
                  <a:lnTo>
                    <a:pt x="6378" y="513"/>
                  </a:lnTo>
                  <a:lnTo>
                    <a:pt x="6314" y="385"/>
                  </a:lnTo>
                  <a:lnTo>
                    <a:pt x="6238" y="257"/>
                  </a:lnTo>
                  <a:lnTo>
                    <a:pt x="6135" y="154"/>
                  </a:lnTo>
                  <a:lnTo>
                    <a:pt x="6007" y="77"/>
                  </a:lnTo>
                  <a:lnTo>
                    <a:pt x="5879" y="26"/>
                  </a:lnTo>
                  <a:lnTo>
                    <a:pt x="57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469;p46">
              <a:extLst>
                <a:ext uri="{FF2B5EF4-FFF2-40B4-BE49-F238E27FC236}">
                  <a16:creationId xmlns:a16="http://schemas.microsoft.com/office/drawing/2014/main" id="{22A5D6DB-D0C7-311D-D9A5-97FA9C1A4CD1}"/>
                </a:ext>
              </a:extLst>
            </p:cNvPr>
            <p:cNvSpPr/>
            <p:nvPr/>
          </p:nvSpPr>
          <p:spPr>
            <a:xfrm>
              <a:off x="1203275" y="1889125"/>
              <a:ext cx="391950" cy="276675"/>
            </a:xfrm>
            <a:custGeom>
              <a:avLst/>
              <a:gdLst/>
              <a:ahLst/>
              <a:cxnLst/>
              <a:rect l="l" t="t" r="r" b="b"/>
              <a:pathLst>
                <a:path w="15678" h="11067" extrusionOk="0">
                  <a:moveTo>
                    <a:pt x="14909" y="1"/>
                  </a:moveTo>
                  <a:lnTo>
                    <a:pt x="14768" y="26"/>
                  </a:lnTo>
                  <a:lnTo>
                    <a:pt x="14627" y="65"/>
                  </a:lnTo>
                  <a:lnTo>
                    <a:pt x="14512" y="141"/>
                  </a:lnTo>
                  <a:lnTo>
                    <a:pt x="14396" y="244"/>
                  </a:lnTo>
                  <a:lnTo>
                    <a:pt x="8594" y="6878"/>
                  </a:lnTo>
                  <a:lnTo>
                    <a:pt x="3561" y="6878"/>
                  </a:lnTo>
                  <a:lnTo>
                    <a:pt x="3420" y="6891"/>
                  </a:lnTo>
                  <a:lnTo>
                    <a:pt x="3292" y="6930"/>
                  </a:lnTo>
                  <a:lnTo>
                    <a:pt x="3164" y="6994"/>
                  </a:lnTo>
                  <a:lnTo>
                    <a:pt x="3061" y="7083"/>
                  </a:lnTo>
                  <a:lnTo>
                    <a:pt x="218" y="9811"/>
                  </a:lnTo>
                  <a:lnTo>
                    <a:pt x="128" y="9927"/>
                  </a:lnTo>
                  <a:lnTo>
                    <a:pt x="64" y="10042"/>
                  </a:lnTo>
                  <a:lnTo>
                    <a:pt x="13" y="10183"/>
                  </a:lnTo>
                  <a:lnTo>
                    <a:pt x="0" y="10324"/>
                  </a:lnTo>
                  <a:lnTo>
                    <a:pt x="13" y="10465"/>
                  </a:lnTo>
                  <a:lnTo>
                    <a:pt x="52" y="10593"/>
                  </a:lnTo>
                  <a:lnTo>
                    <a:pt x="116" y="10721"/>
                  </a:lnTo>
                  <a:lnTo>
                    <a:pt x="205" y="10836"/>
                  </a:lnTo>
                  <a:lnTo>
                    <a:pt x="256" y="10887"/>
                  </a:lnTo>
                  <a:lnTo>
                    <a:pt x="320" y="10939"/>
                  </a:lnTo>
                  <a:lnTo>
                    <a:pt x="449" y="11003"/>
                  </a:lnTo>
                  <a:lnTo>
                    <a:pt x="589" y="11054"/>
                  </a:lnTo>
                  <a:lnTo>
                    <a:pt x="730" y="11067"/>
                  </a:lnTo>
                  <a:lnTo>
                    <a:pt x="871" y="11054"/>
                  </a:lnTo>
                  <a:lnTo>
                    <a:pt x="999" y="11015"/>
                  </a:lnTo>
                  <a:lnTo>
                    <a:pt x="1127" y="10951"/>
                  </a:lnTo>
                  <a:lnTo>
                    <a:pt x="1230" y="10862"/>
                  </a:lnTo>
                  <a:lnTo>
                    <a:pt x="3855" y="8339"/>
                  </a:lnTo>
                  <a:lnTo>
                    <a:pt x="8915" y="8339"/>
                  </a:lnTo>
                  <a:lnTo>
                    <a:pt x="9004" y="8326"/>
                  </a:lnTo>
                  <a:lnTo>
                    <a:pt x="9068" y="8313"/>
                  </a:lnTo>
                  <a:lnTo>
                    <a:pt x="9145" y="8300"/>
                  </a:lnTo>
                  <a:lnTo>
                    <a:pt x="9222" y="8274"/>
                  </a:lnTo>
                  <a:lnTo>
                    <a:pt x="9286" y="8236"/>
                  </a:lnTo>
                  <a:lnTo>
                    <a:pt x="9350" y="8185"/>
                  </a:lnTo>
                  <a:lnTo>
                    <a:pt x="9414" y="8146"/>
                  </a:lnTo>
                  <a:lnTo>
                    <a:pt x="9465" y="8082"/>
                  </a:lnTo>
                  <a:lnTo>
                    <a:pt x="15498" y="1205"/>
                  </a:lnTo>
                  <a:lnTo>
                    <a:pt x="15587" y="1089"/>
                  </a:lnTo>
                  <a:lnTo>
                    <a:pt x="15639" y="948"/>
                  </a:lnTo>
                  <a:lnTo>
                    <a:pt x="15677" y="820"/>
                  </a:lnTo>
                  <a:lnTo>
                    <a:pt x="15677" y="679"/>
                  </a:lnTo>
                  <a:lnTo>
                    <a:pt x="15651" y="539"/>
                  </a:lnTo>
                  <a:lnTo>
                    <a:pt x="15600" y="410"/>
                  </a:lnTo>
                  <a:lnTo>
                    <a:pt x="15536" y="282"/>
                  </a:lnTo>
                  <a:lnTo>
                    <a:pt x="15434" y="180"/>
                  </a:lnTo>
                  <a:lnTo>
                    <a:pt x="15306" y="90"/>
                  </a:lnTo>
                  <a:lnTo>
                    <a:pt x="15178" y="39"/>
                  </a:lnTo>
                  <a:lnTo>
                    <a:pt x="150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470;p46">
              <a:extLst>
                <a:ext uri="{FF2B5EF4-FFF2-40B4-BE49-F238E27FC236}">
                  <a16:creationId xmlns:a16="http://schemas.microsoft.com/office/drawing/2014/main" id="{506B342C-4294-588C-1B0C-0853ADC9F726}"/>
                </a:ext>
              </a:extLst>
            </p:cNvPr>
            <p:cNvSpPr/>
            <p:nvPr/>
          </p:nvSpPr>
          <p:spPr>
            <a:xfrm>
              <a:off x="1282050" y="1700525"/>
              <a:ext cx="251375" cy="36225"/>
            </a:xfrm>
            <a:custGeom>
              <a:avLst/>
              <a:gdLst/>
              <a:ahLst/>
              <a:cxnLst/>
              <a:rect l="l" t="t" r="r" b="b"/>
              <a:pathLst>
                <a:path w="10055" h="1449" extrusionOk="0">
                  <a:moveTo>
                    <a:pt x="730" y="1"/>
                  </a:moveTo>
                  <a:lnTo>
                    <a:pt x="576" y="14"/>
                  </a:lnTo>
                  <a:lnTo>
                    <a:pt x="448" y="52"/>
                  </a:lnTo>
                  <a:lnTo>
                    <a:pt x="320" y="116"/>
                  </a:lnTo>
                  <a:lnTo>
                    <a:pt x="218" y="206"/>
                  </a:lnTo>
                  <a:lnTo>
                    <a:pt x="128" y="321"/>
                  </a:lnTo>
                  <a:lnTo>
                    <a:pt x="51" y="436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2"/>
                  </a:lnTo>
                  <a:lnTo>
                    <a:pt x="51" y="1013"/>
                  </a:lnTo>
                  <a:lnTo>
                    <a:pt x="128" y="1128"/>
                  </a:lnTo>
                  <a:lnTo>
                    <a:pt x="218" y="1243"/>
                  </a:lnTo>
                  <a:lnTo>
                    <a:pt x="320" y="1333"/>
                  </a:lnTo>
                  <a:lnTo>
                    <a:pt x="448" y="1397"/>
                  </a:lnTo>
                  <a:lnTo>
                    <a:pt x="576" y="1435"/>
                  </a:lnTo>
                  <a:lnTo>
                    <a:pt x="730" y="1448"/>
                  </a:lnTo>
                  <a:lnTo>
                    <a:pt x="9324" y="1448"/>
                  </a:lnTo>
                  <a:lnTo>
                    <a:pt x="9478" y="1435"/>
                  </a:lnTo>
                  <a:lnTo>
                    <a:pt x="9606" y="1397"/>
                  </a:lnTo>
                  <a:lnTo>
                    <a:pt x="9734" y="1333"/>
                  </a:lnTo>
                  <a:lnTo>
                    <a:pt x="9849" y="1243"/>
                  </a:lnTo>
                  <a:lnTo>
                    <a:pt x="9926" y="1128"/>
                  </a:lnTo>
                  <a:lnTo>
                    <a:pt x="10003" y="1013"/>
                  </a:lnTo>
                  <a:lnTo>
                    <a:pt x="10041" y="872"/>
                  </a:lnTo>
                  <a:lnTo>
                    <a:pt x="10054" y="718"/>
                  </a:lnTo>
                  <a:lnTo>
                    <a:pt x="10041" y="577"/>
                  </a:lnTo>
                  <a:lnTo>
                    <a:pt x="10003" y="436"/>
                  </a:lnTo>
                  <a:lnTo>
                    <a:pt x="9926" y="321"/>
                  </a:lnTo>
                  <a:lnTo>
                    <a:pt x="9849" y="206"/>
                  </a:lnTo>
                  <a:lnTo>
                    <a:pt x="9734" y="116"/>
                  </a:lnTo>
                  <a:lnTo>
                    <a:pt x="9606" y="52"/>
                  </a:lnTo>
                  <a:lnTo>
                    <a:pt x="9478" y="14"/>
                  </a:lnTo>
                  <a:lnTo>
                    <a:pt x="9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471;p46">
              <a:extLst>
                <a:ext uri="{FF2B5EF4-FFF2-40B4-BE49-F238E27FC236}">
                  <a16:creationId xmlns:a16="http://schemas.microsoft.com/office/drawing/2014/main" id="{E2EB76D0-D6D0-9BB0-7E5E-187175DBB344}"/>
                </a:ext>
              </a:extLst>
            </p:cNvPr>
            <p:cNvSpPr/>
            <p:nvPr/>
          </p:nvSpPr>
          <p:spPr>
            <a:xfrm>
              <a:off x="1263775" y="1375850"/>
              <a:ext cx="330800" cy="172925"/>
            </a:xfrm>
            <a:custGeom>
              <a:avLst/>
              <a:gdLst/>
              <a:ahLst/>
              <a:cxnLst/>
              <a:rect l="l" t="t" r="r" b="b"/>
              <a:pathLst>
                <a:path w="13232" h="6917" extrusionOk="0">
                  <a:moveTo>
                    <a:pt x="757" y="1"/>
                  </a:moveTo>
                  <a:lnTo>
                    <a:pt x="616" y="13"/>
                  </a:lnTo>
                  <a:lnTo>
                    <a:pt x="475" y="39"/>
                  </a:lnTo>
                  <a:lnTo>
                    <a:pt x="347" y="103"/>
                  </a:lnTo>
                  <a:lnTo>
                    <a:pt x="232" y="193"/>
                  </a:lnTo>
                  <a:lnTo>
                    <a:pt x="129" y="308"/>
                  </a:lnTo>
                  <a:lnTo>
                    <a:pt x="65" y="423"/>
                  </a:lnTo>
                  <a:lnTo>
                    <a:pt x="14" y="564"/>
                  </a:lnTo>
                  <a:lnTo>
                    <a:pt x="1" y="692"/>
                  </a:lnTo>
                  <a:lnTo>
                    <a:pt x="1" y="833"/>
                  </a:lnTo>
                  <a:lnTo>
                    <a:pt x="39" y="974"/>
                  </a:lnTo>
                  <a:lnTo>
                    <a:pt x="103" y="1102"/>
                  </a:lnTo>
                  <a:lnTo>
                    <a:pt x="193" y="1217"/>
                  </a:lnTo>
                  <a:lnTo>
                    <a:pt x="5227" y="6686"/>
                  </a:lnTo>
                  <a:lnTo>
                    <a:pt x="5278" y="6737"/>
                  </a:lnTo>
                  <a:lnTo>
                    <a:pt x="5342" y="6776"/>
                  </a:lnTo>
                  <a:lnTo>
                    <a:pt x="5406" y="6827"/>
                  </a:lnTo>
                  <a:lnTo>
                    <a:pt x="5470" y="6853"/>
                  </a:lnTo>
                  <a:lnTo>
                    <a:pt x="5534" y="6878"/>
                  </a:lnTo>
                  <a:lnTo>
                    <a:pt x="5611" y="6904"/>
                  </a:lnTo>
                  <a:lnTo>
                    <a:pt x="5688" y="6917"/>
                  </a:lnTo>
                  <a:lnTo>
                    <a:pt x="12514" y="6917"/>
                  </a:lnTo>
                  <a:lnTo>
                    <a:pt x="12655" y="6904"/>
                  </a:lnTo>
                  <a:lnTo>
                    <a:pt x="12796" y="6853"/>
                  </a:lnTo>
                  <a:lnTo>
                    <a:pt x="12911" y="6789"/>
                  </a:lnTo>
                  <a:lnTo>
                    <a:pt x="13027" y="6699"/>
                  </a:lnTo>
                  <a:lnTo>
                    <a:pt x="13116" y="6597"/>
                  </a:lnTo>
                  <a:lnTo>
                    <a:pt x="13180" y="6469"/>
                  </a:lnTo>
                  <a:lnTo>
                    <a:pt x="13219" y="6340"/>
                  </a:lnTo>
                  <a:lnTo>
                    <a:pt x="13231" y="6187"/>
                  </a:lnTo>
                  <a:lnTo>
                    <a:pt x="13219" y="6046"/>
                  </a:lnTo>
                  <a:lnTo>
                    <a:pt x="13180" y="5905"/>
                  </a:lnTo>
                  <a:lnTo>
                    <a:pt x="13116" y="5777"/>
                  </a:lnTo>
                  <a:lnTo>
                    <a:pt x="13027" y="5674"/>
                  </a:lnTo>
                  <a:lnTo>
                    <a:pt x="12911" y="5585"/>
                  </a:lnTo>
                  <a:lnTo>
                    <a:pt x="12796" y="5521"/>
                  </a:lnTo>
                  <a:lnTo>
                    <a:pt x="12655" y="5470"/>
                  </a:lnTo>
                  <a:lnTo>
                    <a:pt x="12514" y="5457"/>
                  </a:lnTo>
                  <a:lnTo>
                    <a:pt x="6072" y="5457"/>
                  </a:lnTo>
                  <a:lnTo>
                    <a:pt x="1256" y="231"/>
                  </a:lnTo>
                  <a:lnTo>
                    <a:pt x="1154" y="141"/>
                  </a:lnTo>
                  <a:lnTo>
                    <a:pt x="1026" y="65"/>
                  </a:lnTo>
                  <a:lnTo>
                    <a:pt x="898" y="13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472;p46">
              <a:extLst>
                <a:ext uri="{FF2B5EF4-FFF2-40B4-BE49-F238E27FC236}">
                  <a16:creationId xmlns:a16="http://schemas.microsoft.com/office/drawing/2014/main" id="{AC9F0C82-A454-C584-3B52-529303927080}"/>
                </a:ext>
              </a:extLst>
            </p:cNvPr>
            <p:cNvSpPr/>
            <p:nvPr/>
          </p:nvSpPr>
          <p:spPr>
            <a:xfrm>
              <a:off x="1601275" y="1325900"/>
              <a:ext cx="36525" cy="179975"/>
            </a:xfrm>
            <a:custGeom>
              <a:avLst/>
              <a:gdLst/>
              <a:ahLst/>
              <a:cxnLst/>
              <a:rect l="l" t="t" r="r" b="b"/>
              <a:pathLst>
                <a:path w="1461" h="7199" extrusionOk="0">
                  <a:moveTo>
                    <a:pt x="730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3" y="590"/>
                  </a:lnTo>
                  <a:lnTo>
                    <a:pt x="0" y="731"/>
                  </a:lnTo>
                  <a:lnTo>
                    <a:pt x="0" y="6468"/>
                  </a:lnTo>
                  <a:lnTo>
                    <a:pt x="13" y="6609"/>
                  </a:lnTo>
                  <a:lnTo>
                    <a:pt x="52" y="6750"/>
                  </a:lnTo>
                  <a:lnTo>
                    <a:pt x="129" y="6878"/>
                  </a:lnTo>
                  <a:lnTo>
                    <a:pt x="218" y="6981"/>
                  </a:lnTo>
                  <a:lnTo>
                    <a:pt x="321" y="7070"/>
                  </a:lnTo>
                  <a:lnTo>
                    <a:pt x="449" y="7135"/>
                  </a:lnTo>
                  <a:lnTo>
                    <a:pt x="577" y="7173"/>
                  </a:lnTo>
                  <a:lnTo>
                    <a:pt x="730" y="7199"/>
                  </a:lnTo>
                  <a:lnTo>
                    <a:pt x="871" y="7173"/>
                  </a:lnTo>
                  <a:lnTo>
                    <a:pt x="1012" y="7135"/>
                  </a:lnTo>
                  <a:lnTo>
                    <a:pt x="1140" y="7070"/>
                  </a:lnTo>
                  <a:lnTo>
                    <a:pt x="1243" y="6981"/>
                  </a:lnTo>
                  <a:lnTo>
                    <a:pt x="1332" y="6878"/>
                  </a:lnTo>
                  <a:lnTo>
                    <a:pt x="1396" y="6750"/>
                  </a:lnTo>
                  <a:lnTo>
                    <a:pt x="1448" y="6609"/>
                  </a:lnTo>
                  <a:lnTo>
                    <a:pt x="1461" y="6468"/>
                  </a:lnTo>
                  <a:lnTo>
                    <a:pt x="1461" y="731"/>
                  </a:lnTo>
                  <a:lnTo>
                    <a:pt x="1448" y="590"/>
                  </a:lnTo>
                  <a:lnTo>
                    <a:pt x="1396" y="449"/>
                  </a:lnTo>
                  <a:lnTo>
                    <a:pt x="1332" y="321"/>
                  </a:lnTo>
                  <a:lnTo>
                    <a:pt x="1243" y="218"/>
                  </a:lnTo>
                  <a:lnTo>
                    <a:pt x="1140" y="129"/>
                  </a:lnTo>
                  <a:lnTo>
                    <a:pt x="1012" y="65"/>
                  </a:lnTo>
                  <a:lnTo>
                    <a:pt x="871" y="13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473;p46">
              <a:extLst>
                <a:ext uri="{FF2B5EF4-FFF2-40B4-BE49-F238E27FC236}">
                  <a16:creationId xmlns:a16="http://schemas.microsoft.com/office/drawing/2014/main" id="{E2D2AF92-3380-C65E-F06A-D5E980BDEF98}"/>
                </a:ext>
              </a:extLst>
            </p:cNvPr>
            <p:cNvSpPr/>
            <p:nvPr/>
          </p:nvSpPr>
          <p:spPr>
            <a:xfrm>
              <a:off x="1494325" y="1391550"/>
              <a:ext cx="654200" cy="654175"/>
            </a:xfrm>
            <a:custGeom>
              <a:avLst/>
              <a:gdLst/>
              <a:ahLst/>
              <a:cxnLst/>
              <a:rect l="l" t="t" r="r" b="b"/>
              <a:pathLst>
                <a:path w="26168" h="26167" extrusionOk="0">
                  <a:moveTo>
                    <a:pt x="9952" y="0"/>
                  </a:moveTo>
                  <a:lnTo>
                    <a:pt x="9952" y="2933"/>
                  </a:lnTo>
                  <a:lnTo>
                    <a:pt x="9478" y="3087"/>
                  </a:lnTo>
                  <a:lnTo>
                    <a:pt x="9005" y="3266"/>
                  </a:lnTo>
                  <a:lnTo>
                    <a:pt x="8556" y="3458"/>
                  </a:lnTo>
                  <a:lnTo>
                    <a:pt x="8108" y="3676"/>
                  </a:lnTo>
                  <a:lnTo>
                    <a:pt x="6046" y="1614"/>
                  </a:lnTo>
                  <a:lnTo>
                    <a:pt x="1627" y="6045"/>
                  </a:lnTo>
                  <a:lnTo>
                    <a:pt x="3600" y="8031"/>
                  </a:lnTo>
                  <a:lnTo>
                    <a:pt x="3356" y="8492"/>
                  </a:lnTo>
                  <a:lnTo>
                    <a:pt x="3126" y="8966"/>
                  </a:lnTo>
                  <a:lnTo>
                    <a:pt x="2934" y="9452"/>
                  </a:lnTo>
                  <a:lnTo>
                    <a:pt x="2754" y="9952"/>
                  </a:lnTo>
                  <a:lnTo>
                    <a:pt x="1" y="9952"/>
                  </a:lnTo>
                  <a:lnTo>
                    <a:pt x="1" y="16215"/>
                  </a:lnTo>
                  <a:lnTo>
                    <a:pt x="2588" y="16215"/>
                  </a:lnTo>
                  <a:lnTo>
                    <a:pt x="2754" y="16766"/>
                  </a:lnTo>
                  <a:lnTo>
                    <a:pt x="2946" y="17291"/>
                  </a:lnTo>
                  <a:lnTo>
                    <a:pt x="3164" y="17816"/>
                  </a:lnTo>
                  <a:lnTo>
                    <a:pt x="3420" y="18328"/>
                  </a:lnTo>
                  <a:lnTo>
                    <a:pt x="1627" y="20121"/>
                  </a:lnTo>
                  <a:lnTo>
                    <a:pt x="6046" y="24553"/>
                  </a:lnTo>
                  <a:lnTo>
                    <a:pt x="7762" y="22837"/>
                  </a:lnTo>
                  <a:lnTo>
                    <a:pt x="8018" y="22977"/>
                  </a:lnTo>
                  <a:lnTo>
                    <a:pt x="8287" y="23106"/>
                  </a:lnTo>
                  <a:lnTo>
                    <a:pt x="8556" y="23234"/>
                  </a:lnTo>
                  <a:lnTo>
                    <a:pt x="8825" y="23362"/>
                  </a:lnTo>
                  <a:lnTo>
                    <a:pt x="9107" y="23477"/>
                  </a:lnTo>
                  <a:lnTo>
                    <a:pt x="9389" y="23579"/>
                  </a:lnTo>
                  <a:lnTo>
                    <a:pt x="9671" y="23669"/>
                  </a:lnTo>
                  <a:lnTo>
                    <a:pt x="9952" y="23772"/>
                  </a:lnTo>
                  <a:lnTo>
                    <a:pt x="9952" y="26167"/>
                  </a:lnTo>
                  <a:lnTo>
                    <a:pt x="16215" y="26167"/>
                  </a:lnTo>
                  <a:lnTo>
                    <a:pt x="16215" y="23772"/>
                  </a:lnTo>
                  <a:lnTo>
                    <a:pt x="16497" y="23669"/>
                  </a:lnTo>
                  <a:lnTo>
                    <a:pt x="16792" y="23579"/>
                  </a:lnTo>
                  <a:lnTo>
                    <a:pt x="17061" y="23477"/>
                  </a:lnTo>
                  <a:lnTo>
                    <a:pt x="17342" y="23362"/>
                  </a:lnTo>
                  <a:lnTo>
                    <a:pt x="17611" y="23234"/>
                  </a:lnTo>
                  <a:lnTo>
                    <a:pt x="17880" y="23106"/>
                  </a:lnTo>
                  <a:lnTo>
                    <a:pt x="18149" y="22977"/>
                  </a:lnTo>
                  <a:lnTo>
                    <a:pt x="18406" y="22837"/>
                  </a:lnTo>
                  <a:lnTo>
                    <a:pt x="20122" y="24553"/>
                  </a:lnTo>
                  <a:lnTo>
                    <a:pt x="24553" y="20121"/>
                  </a:lnTo>
                  <a:lnTo>
                    <a:pt x="22760" y="18328"/>
                  </a:lnTo>
                  <a:lnTo>
                    <a:pt x="23004" y="17816"/>
                  </a:lnTo>
                  <a:lnTo>
                    <a:pt x="23221" y="17291"/>
                  </a:lnTo>
                  <a:lnTo>
                    <a:pt x="23413" y="16766"/>
                  </a:lnTo>
                  <a:lnTo>
                    <a:pt x="23580" y="16215"/>
                  </a:lnTo>
                  <a:lnTo>
                    <a:pt x="26167" y="16215"/>
                  </a:lnTo>
                  <a:lnTo>
                    <a:pt x="26167" y="9952"/>
                  </a:lnTo>
                  <a:lnTo>
                    <a:pt x="23426" y="9952"/>
                  </a:lnTo>
                  <a:lnTo>
                    <a:pt x="23247" y="9452"/>
                  </a:lnTo>
                  <a:lnTo>
                    <a:pt x="23042" y="8966"/>
                  </a:lnTo>
                  <a:lnTo>
                    <a:pt x="22811" y="8492"/>
                  </a:lnTo>
                  <a:lnTo>
                    <a:pt x="22568" y="8031"/>
                  </a:lnTo>
                  <a:lnTo>
                    <a:pt x="24553" y="6045"/>
                  </a:lnTo>
                  <a:lnTo>
                    <a:pt x="20122" y="1614"/>
                  </a:lnTo>
                  <a:lnTo>
                    <a:pt x="18060" y="3676"/>
                  </a:lnTo>
                  <a:lnTo>
                    <a:pt x="17624" y="3458"/>
                  </a:lnTo>
                  <a:lnTo>
                    <a:pt x="17163" y="3266"/>
                  </a:lnTo>
                  <a:lnTo>
                    <a:pt x="16689" y="3087"/>
                  </a:lnTo>
                  <a:lnTo>
                    <a:pt x="16215" y="2933"/>
                  </a:lnTo>
                  <a:lnTo>
                    <a:pt x="162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474;p46">
              <a:extLst>
                <a:ext uri="{FF2B5EF4-FFF2-40B4-BE49-F238E27FC236}">
                  <a16:creationId xmlns:a16="http://schemas.microsoft.com/office/drawing/2014/main" id="{E554890F-2B05-B25C-CB7A-A3EDC6FD2E72}"/>
                </a:ext>
              </a:extLst>
            </p:cNvPr>
            <p:cNvSpPr/>
            <p:nvPr/>
          </p:nvSpPr>
          <p:spPr>
            <a:xfrm>
              <a:off x="1579175" y="1483125"/>
              <a:ext cx="484475" cy="484150"/>
            </a:xfrm>
            <a:custGeom>
              <a:avLst/>
              <a:gdLst/>
              <a:ahLst/>
              <a:cxnLst/>
              <a:rect l="l" t="t" r="r" b="b"/>
              <a:pathLst>
                <a:path w="19379" h="19366" extrusionOk="0">
                  <a:moveTo>
                    <a:pt x="9696" y="0"/>
                  </a:moveTo>
                  <a:lnTo>
                    <a:pt x="9197" y="13"/>
                  </a:lnTo>
                  <a:lnTo>
                    <a:pt x="8697" y="51"/>
                  </a:lnTo>
                  <a:lnTo>
                    <a:pt x="8211" y="115"/>
                  </a:lnTo>
                  <a:lnTo>
                    <a:pt x="7737" y="192"/>
                  </a:lnTo>
                  <a:lnTo>
                    <a:pt x="7276" y="308"/>
                  </a:lnTo>
                  <a:lnTo>
                    <a:pt x="6814" y="436"/>
                  </a:lnTo>
                  <a:lnTo>
                    <a:pt x="6366" y="589"/>
                  </a:lnTo>
                  <a:lnTo>
                    <a:pt x="5918" y="756"/>
                  </a:lnTo>
                  <a:lnTo>
                    <a:pt x="5495" y="948"/>
                  </a:lnTo>
                  <a:lnTo>
                    <a:pt x="5073" y="1166"/>
                  </a:lnTo>
                  <a:lnTo>
                    <a:pt x="4676" y="1396"/>
                  </a:lnTo>
                  <a:lnTo>
                    <a:pt x="4279" y="1652"/>
                  </a:lnTo>
                  <a:lnTo>
                    <a:pt x="3894" y="1921"/>
                  </a:lnTo>
                  <a:lnTo>
                    <a:pt x="3536" y="2216"/>
                  </a:lnTo>
                  <a:lnTo>
                    <a:pt x="3177" y="2511"/>
                  </a:lnTo>
                  <a:lnTo>
                    <a:pt x="2844" y="2831"/>
                  </a:lnTo>
                  <a:lnTo>
                    <a:pt x="2524" y="3177"/>
                  </a:lnTo>
                  <a:lnTo>
                    <a:pt x="2216" y="3522"/>
                  </a:lnTo>
                  <a:lnTo>
                    <a:pt x="1935" y="3894"/>
                  </a:lnTo>
                  <a:lnTo>
                    <a:pt x="1666" y="4265"/>
                  </a:lnTo>
                  <a:lnTo>
                    <a:pt x="1410" y="4662"/>
                  </a:lnTo>
                  <a:lnTo>
                    <a:pt x="1179" y="5072"/>
                  </a:lnTo>
                  <a:lnTo>
                    <a:pt x="961" y="5482"/>
                  </a:lnTo>
                  <a:lnTo>
                    <a:pt x="769" y="5917"/>
                  </a:lnTo>
                  <a:lnTo>
                    <a:pt x="590" y="6353"/>
                  </a:lnTo>
                  <a:lnTo>
                    <a:pt x="436" y="6801"/>
                  </a:lnTo>
                  <a:lnTo>
                    <a:pt x="308" y="7262"/>
                  </a:lnTo>
                  <a:lnTo>
                    <a:pt x="206" y="7736"/>
                  </a:lnTo>
                  <a:lnTo>
                    <a:pt x="116" y="8210"/>
                  </a:lnTo>
                  <a:lnTo>
                    <a:pt x="52" y="8697"/>
                  </a:lnTo>
                  <a:lnTo>
                    <a:pt x="14" y="9183"/>
                  </a:lnTo>
                  <a:lnTo>
                    <a:pt x="1" y="9683"/>
                  </a:lnTo>
                  <a:lnTo>
                    <a:pt x="14" y="10182"/>
                  </a:lnTo>
                  <a:lnTo>
                    <a:pt x="52" y="10669"/>
                  </a:lnTo>
                  <a:lnTo>
                    <a:pt x="116" y="11156"/>
                  </a:lnTo>
                  <a:lnTo>
                    <a:pt x="206" y="11630"/>
                  </a:lnTo>
                  <a:lnTo>
                    <a:pt x="308" y="12104"/>
                  </a:lnTo>
                  <a:lnTo>
                    <a:pt x="436" y="12565"/>
                  </a:lnTo>
                  <a:lnTo>
                    <a:pt x="590" y="13013"/>
                  </a:lnTo>
                  <a:lnTo>
                    <a:pt x="769" y="13448"/>
                  </a:lnTo>
                  <a:lnTo>
                    <a:pt x="961" y="13884"/>
                  </a:lnTo>
                  <a:lnTo>
                    <a:pt x="1179" y="14307"/>
                  </a:lnTo>
                  <a:lnTo>
                    <a:pt x="1410" y="14704"/>
                  </a:lnTo>
                  <a:lnTo>
                    <a:pt x="1666" y="15101"/>
                  </a:lnTo>
                  <a:lnTo>
                    <a:pt x="1935" y="15485"/>
                  </a:lnTo>
                  <a:lnTo>
                    <a:pt x="2216" y="15844"/>
                  </a:lnTo>
                  <a:lnTo>
                    <a:pt x="2524" y="16202"/>
                  </a:lnTo>
                  <a:lnTo>
                    <a:pt x="2844" y="16535"/>
                  </a:lnTo>
                  <a:lnTo>
                    <a:pt x="3177" y="16855"/>
                  </a:lnTo>
                  <a:lnTo>
                    <a:pt x="3536" y="17163"/>
                  </a:lnTo>
                  <a:lnTo>
                    <a:pt x="3894" y="17445"/>
                  </a:lnTo>
                  <a:lnTo>
                    <a:pt x="4279" y="17714"/>
                  </a:lnTo>
                  <a:lnTo>
                    <a:pt x="4676" y="17970"/>
                  </a:lnTo>
                  <a:lnTo>
                    <a:pt x="5073" y="18200"/>
                  </a:lnTo>
                  <a:lnTo>
                    <a:pt x="5495" y="18418"/>
                  </a:lnTo>
                  <a:lnTo>
                    <a:pt x="5918" y="18610"/>
                  </a:lnTo>
                  <a:lnTo>
                    <a:pt x="6366" y="18777"/>
                  </a:lnTo>
                  <a:lnTo>
                    <a:pt x="6814" y="18930"/>
                  </a:lnTo>
                  <a:lnTo>
                    <a:pt x="7276" y="19058"/>
                  </a:lnTo>
                  <a:lnTo>
                    <a:pt x="7737" y="19174"/>
                  </a:lnTo>
                  <a:lnTo>
                    <a:pt x="8211" y="19263"/>
                  </a:lnTo>
                  <a:lnTo>
                    <a:pt x="8697" y="19314"/>
                  </a:lnTo>
                  <a:lnTo>
                    <a:pt x="9197" y="19353"/>
                  </a:lnTo>
                  <a:lnTo>
                    <a:pt x="9696" y="19366"/>
                  </a:lnTo>
                  <a:lnTo>
                    <a:pt x="10196" y="19353"/>
                  </a:lnTo>
                  <a:lnTo>
                    <a:pt x="10682" y="19314"/>
                  </a:lnTo>
                  <a:lnTo>
                    <a:pt x="11169" y="19263"/>
                  </a:lnTo>
                  <a:lnTo>
                    <a:pt x="11643" y="19174"/>
                  </a:lnTo>
                  <a:lnTo>
                    <a:pt x="12117" y="19058"/>
                  </a:lnTo>
                  <a:lnTo>
                    <a:pt x="12565" y="18930"/>
                  </a:lnTo>
                  <a:lnTo>
                    <a:pt x="13026" y="18777"/>
                  </a:lnTo>
                  <a:lnTo>
                    <a:pt x="13462" y="18610"/>
                  </a:lnTo>
                  <a:lnTo>
                    <a:pt x="13884" y="18418"/>
                  </a:lnTo>
                  <a:lnTo>
                    <a:pt x="14307" y="18200"/>
                  </a:lnTo>
                  <a:lnTo>
                    <a:pt x="14717" y="17970"/>
                  </a:lnTo>
                  <a:lnTo>
                    <a:pt x="15101" y="17714"/>
                  </a:lnTo>
                  <a:lnTo>
                    <a:pt x="15485" y="17445"/>
                  </a:lnTo>
                  <a:lnTo>
                    <a:pt x="15857" y="17163"/>
                  </a:lnTo>
                  <a:lnTo>
                    <a:pt x="16203" y="16855"/>
                  </a:lnTo>
                  <a:lnTo>
                    <a:pt x="16536" y="16535"/>
                  </a:lnTo>
                  <a:lnTo>
                    <a:pt x="16856" y="16202"/>
                  </a:lnTo>
                  <a:lnTo>
                    <a:pt x="17163" y="15844"/>
                  </a:lnTo>
                  <a:lnTo>
                    <a:pt x="17458" y="15485"/>
                  </a:lnTo>
                  <a:lnTo>
                    <a:pt x="17727" y="15101"/>
                  </a:lnTo>
                  <a:lnTo>
                    <a:pt x="17970" y="14704"/>
                  </a:lnTo>
                  <a:lnTo>
                    <a:pt x="18201" y="14307"/>
                  </a:lnTo>
                  <a:lnTo>
                    <a:pt x="18418" y="13884"/>
                  </a:lnTo>
                  <a:lnTo>
                    <a:pt x="18611" y="13448"/>
                  </a:lnTo>
                  <a:lnTo>
                    <a:pt x="18790" y="13013"/>
                  </a:lnTo>
                  <a:lnTo>
                    <a:pt x="18944" y="12565"/>
                  </a:lnTo>
                  <a:lnTo>
                    <a:pt x="19072" y="12104"/>
                  </a:lnTo>
                  <a:lnTo>
                    <a:pt x="19174" y="11630"/>
                  </a:lnTo>
                  <a:lnTo>
                    <a:pt x="19264" y="11156"/>
                  </a:lnTo>
                  <a:lnTo>
                    <a:pt x="19328" y="10669"/>
                  </a:lnTo>
                  <a:lnTo>
                    <a:pt x="19366" y="10182"/>
                  </a:lnTo>
                  <a:lnTo>
                    <a:pt x="19379" y="9683"/>
                  </a:lnTo>
                  <a:lnTo>
                    <a:pt x="19366" y="9183"/>
                  </a:lnTo>
                  <a:lnTo>
                    <a:pt x="19328" y="8697"/>
                  </a:lnTo>
                  <a:lnTo>
                    <a:pt x="19264" y="8210"/>
                  </a:lnTo>
                  <a:lnTo>
                    <a:pt x="19174" y="7736"/>
                  </a:lnTo>
                  <a:lnTo>
                    <a:pt x="19072" y="7262"/>
                  </a:lnTo>
                  <a:lnTo>
                    <a:pt x="18944" y="6801"/>
                  </a:lnTo>
                  <a:lnTo>
                    <a:pt x="18790" y="6353"/>
                  </a:lnTo>
                  <a:lnTo>
                    <a:pt x="18611" y="5917"/>
                  </a:lnTo>
                  <a:lnTo>
                    <a:pt x="18418" y="5482"/>
                  </a:lnTo>
                  <a:lnTo>
                    <a:pt x="18201" y="5072"/>
                  </a:lnTo>
                  <a:lnTo>
                    <a:pt x="17970" y="4662"/>
                  </a:lnTo>
                  <a:lnTo>
                    <a:pt x="17727" y="4265"/>
                  </a:lnTo>
                  <a:lnTo>
                    <a:pt x="17458" y="3894"/>
                  </a:lnTo>
                  <a:lnTo>
                    <a:pt x="17163" y="3522"/>
                  </a:lnTo>
                  <a:lnTo>
                    <a:pt x="16856" y="3177"/>
                  </a:lnTo>
                  <a:lnTo>
                    <a:pt x="16536" y="2831"/>
                  </a:lnTo>
                  <a:lnTo>
                    <a:pt x="16203" y="2511"/>
                  </a:lnTo>
                  <a:lnTo>
                    <a:pt x="15857" y="2216"/>
                  </a:lnTo>
                  <a:lnTo>
                    <a:pt x="15485" y="1921"/>
                  </a:lnTo>
                  <a:lnTo>
                    <a:pt x="15101" y="1652"/>
                  </a:lnTo>
                  <a:lnTo>
                    <a:pt x="14717" y="1396"/>
                  </a:lnTo>
                  <a:lnTo>
                    <a:pt x="14307" y="1166"/>
                  </a:lnTo>
                  <a:lnTo>
                    <a:pt x="13884" y="948"/>
                  </a:lnTo>
                  <a:lnTo>
                    <a:pt x="13462" y="756"/>
                  </a:lnTo>
                  <a:lnTo>
                    <a:pt x="13026" y="589"/>
                  </a:lnTo>
                  <a:lnTo>
                    <a:pt x="12565" y="436"/>
                  </a:lnTo>
                  <a:lnTo>
                    <a:pt x="12117" y="308"/>
                  </a:lnTo>
                  <a:lnTo>
                    <a:pt x="11643" y="192"/>
                  </a:lnTo>
                  <a:lnTo>
                    <a:pt x="11169" y="115"/>
                  </a:lnTo>
                  <a:lnTo>
                    <a:pt x="10682" y="51"/>
                  </a:lnTo>
                  <a:lnTo>
                    <a:pt x="10196" y="13"/>
                  </a:lnTo>
                  <a:lnTo>
                    <a:pt x="96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475;p46">
              <a:extLst>
                <a:ext uri="{FF2B5EF4-FFF2-40B4-BE49-F238E27FC236}">
                  <a16:creationId xmlns:a16="http://schemas.microsoft.com/office/drawing/2014/main" id="{4FBDC105-5EDB-D70C-CFAE-6AEE2B499CDA}"/>
                </a:ext>
              </a:extLst>
            </p:cNvPr>
            <p:cNvSpPr/>
            <p:nvPr/>
          </p:nvSpPr>
          <p:spPr>
            <a:xfrm>
              <a:off x="1612150" y="1515775"/>
              <a:ext cx="418525" cy="418850"/>
            </a:xfrm>
            <a:custGeom>
              <a:avLst/>
              <a:gdLst/>
              <a:ahLst/>
              <a:cxnLst/>
              <a:rect l="l" t="t" r="r" b="b"/>
              <a:pathLst>
                <a:path w="16741" h="16754" extrusionOk="0">
                  <a:moveTo>
                    <a:pt x="8377" y="1"/>
                  </a:moveTo>
                  <a:lnTo>
                    <a:pt x="7942" y="13"/>
                  </a:lnTo>
                  <a:lnTo>
                    <a:pt x="7519" y="52"/>
                  </a:lnTo>
                  <a:lnTo>
                    <a:pt x="7096" y="103"/>
                  </a:lnTo>
                  <a:lnTo>
                    <a:pt x="6687" y="180"/>
                  </a:lnTo>
                  <a:lnTo>
                    <a:pt x="6277" y="270"/>
                  </a:lnTo>
                  <a:lnTo>
                    <a:pt x="5880" y="385"/>
                  </a:lnTo>
                  <a:lnTo>
                    <a:pt x="5495" y="513"/>
                  </a:lnTo>
                  <a:lnTo>
                    <a:pt x="5111" y="667"/>
                  </a:lnTo>
                  <a:lnTo>
                    <a:pt x="4740" y="833"/>
                  </a:lnTo>
                  <a:lnTo>
                    <a:pt x="4381" y="1012"/>
                  </a:lnTo>
                  <a:lnTo>
                    <a:pt x="4035" y="1217"/>
                  </a:lnTo>
                  <a:lnTo>
                    <a:pt x="3690" y="1435"/>
                  </a:lnTo>
                  <a:lnTo>
                    <a:pt x="3357" y="1666"/>
                  </a:lnTo>
                  <a:lnTo>
                    <a:pt x="3049" y="1922"/>
                  </a:lnTo>
                  <a:lnTo>
                    <a:pt x="2742" y="2178"/>
                  </a:lnTo>
                  <a:lnTo>
                    <a:pt x="2447" y="2460"/>
                  </a:lnTo>
                  <a:lnTo>
                    <a:pt x="2178" y="2754"/>
                  </a:lnTo>
                  <a:lnTo>
                    <a:pt x="1909" y="3049"/>
                  </a:lnTo>
                  <a:lnTo>
                    <a:pt x="1666" y="3369"/>
                  </a:lnTo>
                  <a:lnTo>
                    <a:pt x="1423" y="3702"/>
                  </a:lnTo>
                  <a:lnTo>
                    <a:pt x="1205" y="4035"/>
                  </a:lnTo>
                  <a:lnTo>
                    <a:pt x="1013" y="4381"/>
                  </a:lnTo>
                  <a:lnTo>
                    <a:pt x="821" y="4752"/>
                  </a:lnTo>
                  <a:lnTo>
                    <a:pt x="654" y="5124"/>
                  </a:lnTo>
                  <a:lnTo>
                    <a:pt x="513" y="5495"/>
                  </a:lnTo>
                  <a:lnTo>
                    <a:pt x="372" y="5892"/>
                  </a:lnTo>
                  <a:lnTo>
                    <a:pt x="257" y="6289"/>
                  </a:lnTo>
                  <a:lnTo>
                    <a:pt x="167" y="6686"/>
                  </a:lnTo>
                  <a:lnTo>
                    <a:pt x="91" y="7109"/>
                  </a:lnTo>
                  <a:lnTo>
                    <a:pt x="39" y="7519"/>
                  </a:lnTo>
                  <a:lnTo>
                    <a:pt x="14" y="7941"/>
                  </a:lnTo>
                  <a:lnTo>
                    <a:pt x="1" y="8377"/>
                  </a:lnTo>
                  <a:lnTo>
                    <a:pt x="14" y="8812"/>
                  </a:lnTo>
                  <a:lnTo>
                    <a:pt x="39" y="9235"/>
                  </a:lnTo>
                  <a:lnTo>
                    <a:pt x="91" y="9658"/>
                  </a:lnTo>
                  <a:lnTo>
                    <a:pt x="167" y="10068"/>
                  </a:lnTo>
                  <a:lnTo>
                    <a:pt x="257" y="10465"/>
                  </a:lnTo>
                  <a:lnTo>
                    <a:pt x="372" y="10862"/>
                  </a:lnTo>
                  <a:lnTo>
                    <a:pt x="513" y="11259"/>
                  </a:lnTo>
                  <a:lnTo>
                    <a:pt x="654" y="11643"/>
                  </a:lnTo>
                  <a:lnTo>
                    <a:pt x="821" y="12014"/>
                  </a:lnTo>
                  <a:lnTo>
                    <a:pt x="1013" y="12373"/>
                  </a:lnTo>
                  <a:lnTo>
                    <a:pt x="1205" y="12719"/>
                  </a:lnTo>
                  <a:lnTo>
                    <a:pt x="1423" y="13065"/>
                  </a:lnTo>
                  <a:lnTo>
                    <a:pt x="1666" y="13385"/>
                  </a:lnTo>
                  <a:lnTo>
                    <a:pt x="1909" y="13705"/>
                  </a:lnTo>
                  <a:lnTo>
                    <a:pt x="2178" y="14012"/>
                  </a:lnTo>
                  <a:lnTo>
                    <a:pt x="2447" y="14294"/>
                  </a:lnTo>
                  <a:lnTo>
                    <a:pt x="2742" y="14576"/>
                  </a:lnTo>
                  <a:lnTo>
                    <a:pt x="3049" y="14845"/>
                  </a:lnTo>
                  <a:lnTo>
                    <a:pt x="3357" y="15088"/>
                  </a:lnTo>
                  <a:lnTo>
                    <a:pt x="3690" y="15319"/>
                  </a:lnTo>
                  <a:lnTo>
                    <a:pt x="4035" y="15537"/>
                  </a:lnTo>
                  <a:lnTo>
                    <a:pt x="4381" y="15741"/>
                  </a:lnTo>
                  <a:lnTo>
                    <a:pt x="4740" y="15921"/>
                  </a:lnTo>
                  <a:lnTo>
                    <a:pt x="5111" y="16087"/>
                  </a:lnTo>
                  <a:lnTo>
                    <a:pt x="5495" y="16241"/>
                  </a:lnTo>
                  <a:lnTo>
                    <a:pt x="5880" y="16369"/>
                  </a:lnTo>
                  <a:lnTo>
                    <a:pt x="6277" y="16484"/>
                  </a:lnTo>
                  <a:lnTo>
                    <a:pt x="6687" y="16587"/>
                  </a:lnTo>
                  <a:lnTo>
                    <a:pt x="7096" y="16651"/>
                  </a:lnTo>
                  <a:lnTo>
                    <a:pt x="7519" y="16702"/>
                  </a:lnTo>
                  <a:lnTo>
                    <a:pt x="7942" y="16741"/>
                  </a:lnTo>
                  <a:lnTo>
                    <a:pt x="8377" y="16753"/>
                  </a:lnTo>
                  <a:lnTo>
                    <a:pt x="8800" y="16741"/>
                  </a:lnTo>
                  <a:lnTo>
                    <a:pt x="9223" y="16702"/>
                  </a:lnTo>
                  <a:lnTo>
                    <a:pt x="9645" y="16651"/>
                  </a:lnTo>
                  <a:lnTo>
                    <a:pt x="10055" y="16587"/>
                  </a:lnTo>
                  <a:lnTo>
                    <a:pt x="10465" y="16484"/>
                  </a:lnTo>
                  <a:lnTo>
                    <a:pt x="10862" y="16369"/>
                  </a:lnTo>
                  <a:lnTo>
                    <a:pt x="11246" y="16241"/>
                  </a:lnTo>
                  <a:lnTo>
                    <a:pt x="11630" y="16087"/>
                  </a:lnTo>
                  <a:lnTo>
                    <a:pt x="12002" y="15921"/>
                  </a:lnTo>
                  <a:lnTo>
                    <a:pt x="12360" y="15741"/>
                  </a:lnTo>
                  <a:lnTo>
                    <a:pt x="12719" y="15537"/>
                  </a:lnTo>
                  <a:lnTo>
                    <a:pt x="13052" y="15319"/>
                  </a:lnTo>
                  <a:lnTo>
                    <a:pt x="13385" y="15088"/>
                  </a:lnTo>
                  <a:lnTo>
                    <a:pt x="13693" y="14845"/>
                  </a:lnTo>
                  <a:lnTo>
                    <a:pt x="14000" y="14576"/>
                  </a:lnTo>
                  <a:lnTo>
                    <a:pt x="14294" y="14294"/>
                  </a:lnTo>
                  <a:lnTo>
                    <a:pt x="14576" y="14012"/>
                  </a:lnTo>
                  <a:lnTo>
                    <a:pt x="14832" y="13705"/>
                  </a:lnTo>
                  <a:lnTo>
                    <a:pt x="15076" y="13385"/>
                  </a:lnTo>
                  <a:lnTo>
                    <a:pt x="15319" y="13065"/>
                  </a:lnTo>
                  <a:lnTo>
                    <a:pt x="15537" y="12719"/>
                  </a:lnTo>
                  <a:lnTo>
                    <a:pt x="15729" y="12373"/>
                  </a:lnTo>
                  <a:lnTo>
                    <a:pt x="15921" y="12014"/>
                  </a:lnTo>
                  <a:lnTo>
                    <a:pt x="16088" y="11643"/>
                  </a:lnTo>
                  <a:lnTo>
                    <a:pt x="16241" y="11259"/>
                  </a:lnTo>
                  <a:lnTo>
                    <a:pt x="16369" y="10862"/>
                  </a:lnTo>
                  <a:lnTo>
                    <a:pt x="16485" y="10465"/>
                  </a:lnTo>
                  <a:lnTo>
                    <a:pt x="16574" y="10068"/>
                  </a:lnTo>
                  <a:lnTo>
                    <a:pt x="16651" y="9658"/>
                  </a:lnTo>
                  <a:lnTo>
                    <a:pt x="16702" y="9235"/>
                  </a:lnTo>
                  <a:lnTo>
                    <a:pt x="16741" y="8812"/>
                  </a:lnTo>
                  <a:lnTo>
                    <a:pt x="16741" y="8377"/>
                  </a:lnTo>
                  <a:lnTo>
                    <a:pt x="16741" y="7941"/>
                  </a:lnTo>
                  <a:lnTo>
                    <a:pt x="16702" y="7519"/>
                  </a:lnTo>
                  <a:lnTo>
                    <a:pt x="16651" y="7109"/>
                  </a:lnTo>
                  <a:lnTo>
                    <a:pt x="16574" y="6686"/>
                  </a:lnTo>
                  <a:lnTo>
                    <a:pt x="16485" y="6289"/>
                  </a:lnTo>
                  <a:lnTo>
                    <a:pt x="16369" y="5892"/>
                  </a:lnTo>
                  <a:lnTo>
                    <a:pt x="16241" y="5495"/>
                  </a:lnTo>
                  <a:lnTo>
                    <a:pt x="16088" y="5124"/>
                  </a:lnTo>
                  <a:lnTo>
                    <a:pt x="15921" y="4752"/>
                  </a:lnTo>
                  <a:lnTo>
                    <a:pt x="15729" y="4381"/>
                  </a:lnTo>
                  <a:lnTo>
                    <a:pt x="15537" y="4035"/>
                  </a:lnTo>
                  <a:lnTo>
                    <a:pt x="15319" y="3702"/>
                  </a:lnTo>
                  <a:lnTo>
                    <a:pt x="15076" y="3369"/>
                  </a:lnTo>
                  <a:lnTo>
                    <a:pt x="14832" y="3049"/>
                  </a:lnTo>
                  <a:lnTo>
                    <a:pt x="14576" y="2754"/>
                  </a:lnTo>
                  <a:lnTo>
                    <a:pt x="14294" y="2460"/>
                  </a:lnTo>
                  <a:lnTo>
                    <a:pt x="14000" y="2178"/>
                  </a:lnTo>
                  <a:lnTo>
                    <a:pt x="13693" y="1922"/>
                  </a:lnTo>
                  <a:lnTo>
                    <a:pt x="13385" y="1666"/>
                  </a:lnTo>
                  <a:lnTo>
                    <a:pt x="13052" y="1435"/>
                  </a:lnTo>
                  <a:lnTo>
                    <a:pt x="12719" y="1217"/>
                  </a:lnTo>
                  <a:lnTo>
                    <a:pt x="12360" y="1012"/>
                  </a:lnTo>
                  <a:lnTo>
                    <a:pt x="12002" y="833"/>
                  </a:lnTo>
                  <a:lnTo>
                    <a:pt x="11630" y="667"/>
                  </a:lnTo>
                  <a:lnTo>
                    <a:pt x="11246" y="513"/>
                  </a:lnTo>
                  <a:lnTo>
                    <a:pt x="10862" y="385"/>
                  </a:lnTo>
                  <a:lnTo>
                    <a:pt x="10465" y="270"/>
                  </a:lnTo>
                  <a:lnTo>
                    <a:pt x="10055" y="180"/>
                  </a:lnTo>
                  <a:lnTo>
                    <a:pt x="9645" y="103"/>
                  </a:lnTo>
                  <a:lnTo>
                    <a:pt x="9223" y="52"/>
                  </a:lnTo>
                  <a:lnTo>
                    <a:pt x="8800" y="13"/>
                  </a:lnTo>
                  <a:lnTo>
                    <a:pt x="83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2476;p46">
              <a:extLst>
                <a:ext uri="{FF2B5EF4-FFF2-40B4-BE49-F238E27FC236}">
                  <a16:creationId xmlns:a16="http://schemas.microsoft.com/office/drawing/2014/main" id="{6882C0B0-78AE-EA41-6A4B-80F4E3B49911}"/>
                </a:ext>
              </a:extLst>
            </p:cNvPr>
            <p:cNvSpPr/>
            <p:nvPr/>
          </p:nvSpPr>
          <p:spPr>
            <a:xfrm>
              <a:off x="1690600" y="1594550"/>
              <a:ext cx="261625" cy="261300"/>
            </a:xfrm>
            <a:custGeom>
              <a:avLst/>
              <a:gdLst/>
              <a:ahLst/>
              <a:cxnLst/>
              <a:rect l="l" t="t" r="r" b="b"/>
              <a:pathLst>
                <a:path w="10465" h="10452" extrusionOk="0">
                  <a:moveTo>
                    <a:pt x="4970" y="0"/>
                  </a:moveTo>
                  <a:lnTo>
                    <a:pt x="4701" y="26"/>
                  </a:lnTo>
                  <a:lnTo>
                    <a:pt x="4432" y="52"/>
                  </a:lnTo>
                  <a:lnTo>
                    <a:pt x="4176" y="103"/>
                  </a:lnTo>
                  <a:lnTo>
                    <a:pt x="3933" y="167"/>
                  </a:lnTo>
                  <a:lnTo>
                    <a:pt x="3677" y="231"/>
                  </a:lnTo>
                  <a:lnTo>
                    <a:pt x="3433" y="321"/>
                  </a:lnTo>
                  <a:lnTo>
                    <a:pt x="3203" y="410"/>
                  </a:lnTo>
                  <a:lnTo>
                    <a:pt x="2972" y="513"/>
                  </a:lnTo>
                  <a:lnTo>
                    <a:pt x="2742" y="628"/>
                  </a:lnTo>
                  <a:lnTo>
                    <a:pt x="2524" y="756"/>
                  </a:lnTo>
                  <a:lnTo>
                    <a:pt x="2306" y="884"/>
                  </a:lnTo>
                  <a:lnTo>
                    <a:pt x="2101" y="1038"/>
                  </a:lnTo>
                  <a:lnTo>
                    <a:pt x="1909" y="1191"/>
                  </a:lnTo>
                  <a:lnTo>
                    <a:pt x="1717" y="1358"/>
                  </a:lnTo>
                  <a:lnTo>
                    <a:pt x="1538" y="1524"/>
                  </a:lnTo>
                  <a:lnTo>
                    <a:pt x="1358" y="1717"/>
                  </a:lnTo>
                  <a:lnTo>
                    <a:pt x="1205" y="1896"/>
                  </a:lnTo>
                  <a:lnTo>
                    <a:pt x="1038" y="2101"/>
                  </a:lnTo>
                  <a:lnTo>
                    <a:pt x="897" y="2306"/>
                  </a:lnTo>
                  <a:lnTo>
                    <a:pt x="756" y="2511"/>
                  </a:lnTo>
                  <a:lnTo>
                    <a:pt x="641" y="2728"/>
                  </a:lnTo>
                  <a:lnTo>
                    <a:pt x="526" y="2959"/>
                  </a:lnTo>
                  <a:lnTo>
                    <a:pt x="411" y="3189"/>
                  </a:lnTo>
                  <a:lnTo>
                    <a:pt x="321" y="3433"/>
                  </a:lnTo>
                  <a:lnTo>
                    <a:pt x="244" y="3676"/>
                  </a:lnTo>
                  <a:lnTo>
                    <a:pt x="167" y="3920"/>
                  </a:lnTo>
                  <a:lnTo>
                    <a:pt x="116" y="4176"/>
                  </a:lnTo>
                  <a:lnTo>
                    <a:pt x="65" y="4432"/>
                  </a:lnTo>
                  <a:lnTo>
                    <a:pt x="26" y="4688"/>
                  </a:lnTo>
                  <a:lnTo>
                    <a:pt x="14" y="4957"/>
                  </a:lnTo>
                  <a:lnTo>
                    <a:pt x="1" y="5226"/>
                  </a:lnTo>
                  <a:lnTo>
                    <a:pt x="14" y="5495"/>
                  </a:lnTo>
                  <a:lnTo>
                    <a:pt x="26" y="5764"/>
                  </a:lnTo>
                  <a:lnTo>
                    <a:pt x="65" y="6020"/>
                  </a:lnTo>
                  <a:lnTo>
                    <a:pt x="116" y="6276"/>
                  </a:lnTo>
                  <a:lnTo>
                    <a:pt x="167" y="6532"/>
                  </a:lnTo>
                  <a:lnTo>
                    <a:pt x="244" y="6789"/>
                  </a:lnTo>
                  <a:lnTo>
                    <a:pt x="321" y="7019"/>
                  </a:lnTo>
                  <a:lnTo>
                    <a:pt x="411" y="7262"/>
                  </a:lnTo>
                  <a:lnTo>
                    <a:pt x="526" y="7493"/>
                  </a:lnTo>
                  <a:lnTo>
                    <a:pt x="641" y="7723"/>
                  </a:lnTo>
                  <a:lnTo>
                    <a:pt x="756" y="7941"/>
                  </a:lnTo>
                  <a:lnTo>
                    <a:pt x="897" y="8146"/>
                  </a:lnTo>
                  <a:lnTo>
                    <a:pt x="1038" y="8351"/>
                  </a:lnTo>
                  <a:lnTo>
                    <a:pt x="1205" y="8556"/>
                  </a:lnTo>
                  <a:lnTo>
                    <a:pt x="1358" y="8748"/>
                  </a:lnTo>
                  <a:lnTo>
                    <a:pt x="1538" y="8927"/>
                  </a:lnTo>
                  <a:lnTo>
                    <a:pt x="1717" y="9094"/>
                  </a:lnTo>
                  <a:lnTo>
                    <a:pt x="1909" y="9260"/>
                  </a:lnTo>
                  <a:lnTo>
                    <a:pt x="2101" y="9414"/>
                  </a:lnTo>
                  <a:lnTo>
                    <a:pt x="2306" y="9568"/>
                  </a:lnTo>
                  <a:lnTo>
                    <a:pt x="2524" y="9696"/>
                  </a:lnTo>
                  <a:lnTo>
                    <a:pt x="2742" y="9824"/>
                  </a:lnTo>
                  <a:lnTo>
                    <a:pt x="2972" y="9939"/>
                  </a:lnTo>
                  <a:lnTo>
                    <a:pt x="3203" y="10042"/>
                  </a:lnTo>
                  <a:lnTo>
                    <a:pt x="3433" y="10144"/>
                  </a:lnTo>
                  <a:lnTo>
                    <a:pt x="3677" y="10221"/>
                  </a:lnTo>
                  <a:lnTo>
                    <a:pt x="3933" y="10298"/>
                  </a:lnTo>
                  <a:lnTo>
                    <a:pt x="4176" y="10349"/>
                  </a:lnTo>
                  <a:lnTo>
                    <a:pt x="4432" y="10400"/>
                  </a:lnTo>
                  <a:lnTo>
                    <a:pt x="4701" y="10426"/>
                  </a:lnTo>
                  <a:lnTo>
                    <a:pt x="4970" y="10452"/>
                  </a:lnTo>
                  <a:lnTo>
                    <a:pt x="5508" y="10452"/>
                  </a:lnTo>
                  <a:lnTo>
                    <a:pt x="5764" y="10426"/>
                  </a:lnTo>
                  <a:lnTo>
                    <a:pt x="6033" y="10400"/>
                  </a:lnTo>
                  <a:lnTo>
                    <a:pt x="6289" y="10349"/>
                  </a:lnTo>
                  <a:lnTo>
                    <a:pt x="6546" y="10298"/>
                  </a:lnTo>
                  <a:lnTo>
                    <a:pt x="6789" y="10221"/>
                  </a:lnTo>
                  <a:lnTo>
                    <a:pt x="7032" y="10144"/>
                  </a:lnTo>
                  <a:lnTo>
                    <a:pt x="7276" y="10042"/>
                  </a:lnTo>
                  <a:lnTo>
                    <a:pt x="7506" y="9939"/>
                  </a:lnTo>
                  <a:lnTo>
                    <a:pt x="7724" y="9824"/>
                  </a:lnTo>
                  <a:lnTo>
                    <a:pt x="7942" y="9696"/>
                  </a:lnTo>
                  <a:lnTo>
                    <a:pt x="8159" y="9568"/>
                  </a:lnTo>
                  <a:lnTo>
                    <a:pt x="8364" y="9414"/>
                  </a:lnTo>
                  <a:lnTo>
                    <a:pt x="8556" y="9260"/>
                  </a:lnTo>
                  <a:lnTo>
                    <a:pt x="8749" y="9094"/>
                  </a:lnTo>
                  <a:lnTo>
                    <a:pt x="8928" y="8927"/>
                  </a:lnTo>
                  <a:lnTo>
                    <a:pt x="9107" y="8748"/>
                  </a:lnTo>
                  <a:lnTo>
                    <a:pt x="9274" y="8556"/>
                  </a:lnTo>
                  <a:lnTo>
                    <a:pt x="9427" y="8351"/>
                  </a:lnTo>
                  <a:lnTo>
                    <a:pt x="9568" y="8146"/>
                  </a:lnTo>
                  <a:lnTo>
                    <a:pt x="9709" y="7941"/>
                  </a:lnTo>
                  <a:lnTo>
                    <a:pt x="9837" y="7723"/>
                  </a:lnTo>
                  <a:lnTo>
                    <a:pt x="9953" y="7493"/>
                  </a:lnTo>
                  <a:lnTo>
                    <a:pt x="10055" y="7262"/>
                  </a:lnTo>
                  <a:lnTo>
                    <a:pt x="10145" y="7019"/>
                  </a:lnTo>
                  <a:lnTo>
                    <a:pt x="10234" y="6789"/>
                  </a:lnTo>
                  <a:lnTo>
                    <a:pt x="10298" y="6532"/>
                  </a:lnTo>
                  <a:lnTo>
                    <a:pt x="10362" y="6276"/>
                  </a:lnTo>
                  <a:lnTo>
                    <a:pt x="10401" y="6020"/>
                  </a:lnTo>
                  <a:lnTo>
                    <a:pt x="10439" y="5764"/>
                  </a:lnTo>
                  <a:lnTo>
                    <a:pt x="10452" y="5495"/>
                  </a:lnTo>
                  <a:lnTo>
                    <a:pt x="10465" y="5226"/>
                  </a:lnTo>
                  <a:lnTo>
                    <a:pt x="10452" y="4957"/>
                  </a:lnTo>
                  <a:lnTo>
                    <a:pt x="10439" y="4688"/>
                  </a:lnTo>
                  <a:lnTo>
                    <a:pt x="10401" y="4432"/>
                  </a:lnTo>
                  <a:lnTo>
                    <a:pt x="10362" y="4176"/>
                  </a:lnTo>
                  <a:lnTo>
                    <a:pt x="10298" y="3920"/>
                  </a:lnTo>
                  <a:lnTo>
                    <a:pt x="10234" y="3676"/>
                  </a:lnTo>
                  <a:lnTo>
                    <a:pt x="10145" y="3433"/>
                  </a:lnTo>
                  <a:lnTo>
                    <a:pt x="10055" y="3189"/>
                  </a:lnTo>
                  <a:lnTo>
                    <a:pt x="9953" y="2959"/>
                  </a:lnTo>
                  <a:lnTo>
                    <a:pt x="9837" y="2728"/>
                  </a:lnTo>
                  <a:lnTo>
                    <a:pt x="9709" y="2511"/>
                  </a:lnTo>
                  <a:lnTo>
                    <a:pt x="9568" y="2306"/>
                  </a:lnTo>
                  <a:lnTo>
                    <a:pt x="9427" y="2101"/>
                  </a:lnTo>
                  <a:lnTo>
                    <a:pt x="9274" y="1896"/>
                  </a:lnTo>
                  <a:lnTo>
                    <a:pt x="9107" y="1717"/>
                  </a:lnTo>
                  <a:lnTo>
                    <a:pt x="8928" y="1524"/>
                  </a:lnTo>
                  <a:lnTo>
                    <a:pt x="8749" y="1358"/>
                  </a:lnTo>
                  <a:lnTo>
                    <a:pt x="8556" y="1191"/>
                  </a:lnTo>
                  <a:lnTo>
                    <a:pt x="8364" y="1038"/>
                  </a:lnTo>
                  <a:lnTo>
                    <a:pt x="8159" y="884"/>
                  </a:lnTo>
                  <a:lnTo>
                    <a:pt x="7942" y="756"/>
                  </a:lnTo>
                  <a:lnTo>
                    <a:pt x="7724" y="628"/>
                  </a:lnTo>
                  <a:lnTo>
                    <a:pt x="7506" y="513"/>
                  </a:lnTo>
                  <a:lnTo>
                    <a:pt x="7276" y="410"/>
                  </a:lnTo>
                  <a:lnTo>
                    <a:pt x="7032" y="321"/>
                  </a:lnTo>
                  <a:lnTo>
                    <a:pt x="6789" y="231"/>
                  </a:lnTo>
                  <a:lnTo>
                    <a:pt x="6546" y="167"/>
                  </a:lnTo>
                  <a:lnTo>
                    <a:pt x="6289" y="103"/>
                  </a:lnTo>
                  <a:lnTo>
                    <a:pt x="6033" y="52"/>
                  </a:lnTo>
                  <a:lnTo>
                    <a:pt x="5764" y="26"/>
                  </a:lnTo>
                  <a:lnTo>
                    <a:pt x="55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477;p46">
              <a:extLst>
                <a:ext uri="{FF2B5EF4-FFF2-40B4-BE49-F238E27FC236}">
                  <a16:creationId xmlns:a16="http://schemas.microsoft.com/office/drawing/2014/main" id="{85C22EE0-B07D-63ED-B5BA-0896DE7F9BF0}"/>
                </a:ext>
              </a:extLst>
            </p:cNvPr>
            <p:cNvSpPr/>
            <p:nvPr/>
          </p:nvSpPr>
          <p:spPr>
            <a:xfrm>
              <a:off x="1721025" y="1624650"/>
              <a:ext cx="200800" cy="201100"/>
            </a:xfrm>
            <a:custGeom>
              <a:avLst/>
              <a:gdLst/>
              <a:ahLst/>
              <a:cxnLst/>
              <a:rect l="l" t="t" r="r" b="b"/>
              <a:pathLst>
                <a:path w="8032" h="8044" extrusionOk="0">
                  <a:moveTo>
                    <a:pt x="4022" y="0"/>
                  </a:moveTo>
                  <a:lnTo>
                    <a:pt x="3805" y="13"/>
                  </a:lnTo>
                  <a:lnTo>
                    <a:pt x="3612" y="26"/>
                  </a:lnTo>
                  <a:lnTo>
                    <a:pt x="3407" y="52"/>
                  </a:lnTo>
                  <a:lnTo>
                    <a:pt x="3203" y="90"/>
                  </a:lnTo>
                  <a:lnTo>
                    <a:pt x="3010" y="128"/>
                  </a:lnTo>
                  <a:lnTo>
                    <a:pt x="2818" y="180"/>
                  </a:lnTo>
                  <a:lnTo>
                    <a:pt x="2639" y="244"/>
                  </a:lnTo>
                  <a:lnTo>
                    <a:pt x="2447" y="320"/>
                  </a:lnTo>
                  <a:lnTo>
                    <a:pt x="2280" y="397"/>
                  </a:lnTo>
                  <a:lnTo>
                    <a:pt x="2101" y="487"/>
                  </a:lnTo>
                  <a:lnTo>
                    <a:pt x="1935" y="589"/>
                  </a:lnTo>
                  <a:lnTo>
                    <a:pt x="1768" y="692"/>
                  </a:lnTo>
                  <a:lnTo>
                    <a:pt x="1614" y="807"/>
                  </a:lnTo>
                  <a:lnTo>
                    <a:pt x="1461" y="922"/>
                  </a:lnTo>
                  <a:lnTo>
                    <a:pt x="1320" y="1051"/>
                  </a:lnTo>
                  <a:lnTo>
                    <a:pt x="1179" y="1179"/>
                  </a:lnTo>
                  <a:lnTo>
                    <a:pt x="1038" y="1319"/>
                  </a:lnTo>
                  <a:lnTo>
                    <a:pt x="910" y="1460"/>
                  </a:lnTo>
                  <a:lnTo>
                    <a:pt x="795" y="1614"/>
                  </a:lnTo>
                  <a:lnTo>
                    <a:pt x="679" y="1781"/>
                  </a:lnTo>
                  <a:lnTo>
                    <a:pt x="577" y="1934"/>
                  </a:lnTo>
                  <a:lnTo>
                    <a:pt x="487" y="2101"/>
                  </a:lnTo>
                  <a:lnTo>
                    <a:pt x="398" y="2280"/>
                  </a:lnTo>
                  <a:lnTo>
                    <a:pt x="308" y="2459"/>
                  </a:lnTo>
                  <a:lnTo>
                    <a:pt x="244" y="2639"/>
                  </a:lnTo>
                  <a:lnTo>
                    <a:pt x="180" y="2831"/>
                  </a:lnTo>
                  <a:lnTo>
                    <a:pt x="129" y="3023"/>
                  </a:lnTo>
                  <a:lnTo>
                    <a:pt x="77" y="3215"/>
                  </a:lnTo>
                  <a:lnTo>
                    <a:pt x="39" y="3407"/>
                  </a:lnTo>
                  <a:lnTo>
                    <a:pt x="13" y="3612"/>
                  </a:lnTo>
                  <a:lnTo>
                    <a:pt x="1" y="3817"/>
                  </a:lnTo>
                  <a:lnTo>
                    <a:pt x="1" y="4022"/>
                  </a:lnTo>
                  <a:lnTo>
                    <a:pt x="1" y="4227"/>
                  </a:lnTo>
                  <a:lnTo>
                    <a:pt x="13" y="4432"/>
                  </a:lnTo>
                  <a:lnTo>
                    <a:pt x="39" y="4637"/>
                  </a:lnTo>
                  <a:lnTo>
                    <a:pt x="77" y="4829"/>
                  </a:lnTo>
                  <a:lnTo>
                    <a:pt x="129" y="5034"/>
                  </a:lnTo>
                  <a:lnTo>
                    <a:pt x="180" y="5213"/>
                  </a:lnTo>
                  <a:lnTo>
                    <a:pt x="244" y="5405"/>
                  </a:lnTo>
                  <a:lnTo>
                    <a:pt x="308" y="5585"/>
                  </a:lnTo>
                  <a:lnTo>
                    <a:pt x="398" y="5764"/>
                  </a:lnTo>
                  <a:lnTo>
                    <a:pt x="487" y="5943"/>
                  </a:lnTo>
                  <a:lnTo>
                    <a:pt x="577" y="6110"/>
                  </a:lnTo>
                  <a:lnTo>
                    <a:pt x="679" y="6276"/>
                  </a:lnTo>
                  <a:lnTo>
                    <a:pt x="795" y="6430"/>
                  </a:lnTo>
                  <a:lnTo>
                    <a:pt x="910" y="6584"/>
                  </a:lnTo>
                  <a:lnTo>
                    <a:pt x="1038" y="6724"/>
                  </a:lnTo>
                  <a:lnTo>
                    <a:pt x="1179" y="6865"/>
                  </a:lnTo>
                  <a:lnTo>
                    <a:pt x="1320" y="6993"/>
                  </a:lnTo>
                  <a:lnTo>
                    <a:pt x="1461" y="7121"/>
                  </a:lnTo>
                  <a:lnTo>
                    <a:pt x="1614" y="7250"/>
                  </a:lnTo>
                  <a:lnTo>
                    <a:pt x="1768" y="7352"/>
                  </a:lnTo>
                  <a:lnTo>
                    <a:pt x="1935" y="7467"/>
                  </a:lnTo>
                  <a:lnTo>
                    <a:pt x="2101" y="7557"/>
                  </a:lnTo>
                  <a:lnTo>
                    <a:pt x="2280" y="7647"/>
                  </a:lnTo>
                  <a:lnTo>
                    <a:pt x="2447" y="7723"/>
                  </a:lnTo>
                  <a:lnTo>
                    <a:pt x="2639" y="7800"/>
                  </a:lnTo>
                  <a:lnTo>
                    <a:pt x="2818" y="7864"/>
                  </a:lnTo>
                  <a:lnTo>
                    <a:pt x="3010" y="7916"/>
                  </a:lnTo>
                  <a:lnTo>
                    <a:pt x="3203" y="7967"/>
                  </a:lnTo>
                  <a:lnTo>
                    <a:pt x="3407" y="7992"/>
                  </a:lnTo>
                  <a:lnTo>
                    <a:pt x="3612" y="8018"/>
                  </a:lnTo>
                  <a:lnTo>
                    <a:pt x="3805" y="8044"/>
                  </a:lnTo>
                  <a:lnTo>
                    <a:pt x="4227" y="8044"/>
                  </a:lnTo>
                  <a:lnTo>
                    <a:pt x="4432" y="8018"/>
                  </a:lnTo>
                  <a:lnTo>
                    <a:pt x="4624" y="7992"/>
                  </a:lnTo>
                  <a:lnTo>
                    <a:pt x="4829" y="7967"/>
                  </a:lnTo>
                  <a:lnTo>
                    <a:pt x="5021" y="7916"/>
                  </a:lnTo>
                  <a:lnTo>
                    <a:pt x="5213" y="7864"/>
                  </a:lnTo>
                  <a:lnTo>
                    <a:pt x="5405" y="7800"/>
                  </a:lnTo>
                  <a:lnTo>
                    <a:pt x="5585" y="7723"/>
                  </a:lnTo>
                  <a:lnTo>
                    <a:pt x="5764" y="7647"/>
                  </a:lnTo>
                  <a:lnTo>
                    <a:pt x="5931" y="7557"/>
                  </a:lnTo>
                  <a:lnTo>
                    <a:pt x="6097" y="7467"/>
                  </a:lnTo>
                  <a:lnTo>
                    <a:pt x="6264" y="7352"/>
                  </a:lnTo>
                  <a:lnTo>
                    <a:pt x="6417" y="7250"/>
                  </a:lnTo>
                  <a:lnTo>
                    <a:pt x="6571" y="7121"/>
                  </a:lnTo>
                  <a:lnTo>
                    <a:pt x="6725" y="6993"/>
                  </a:lnTo>
                  <a:lnTo>
                    <a:pt x="6866" y="6865"/>
                  </a:lnTo>
                  <a:lnTo>
                    <a:pt x="6994" y="6724"/>
                  </a:lnTo>
                  <a:lnTo>
                    <a:pt x="7122" y="6584"/>
                  </a:lnTo>
                  <a:lnTo>
                    <a:pt x="7237" y="6430"/>
                  </a:lnTo>
                  <a:lnTo>
                    <a:pt x="7352" y="6276"/>
                  </a:lnTo>
                  <a:lnTo>
                    <a:pt x="7455" y="6110"/>
                  </a:lnTo>
                  <a:lnTo>
                    <a:pt x="7557" y="5943"/>
                  </a:lnTo>
                  <a:lnTo>
                    <a:pt x="7647" y="5764"/>
                  </a:lnTo>
                  <a:lnTo>
                    <a:pt x="7724" y="5585"/>
                  </a:lnTo>
                  <a:lnTo>
                    <a:pt x="7788" y="5405"/>
                  </a:lnTo>
                  <a:lnTo>
                    <a:pt x="7852" y="5213"/>
                  </a:lnTo>
                  <a:lnTo>
                    <a:pt x="7916" y="5034"/>
                  </a:lnTo>
                  <a:lnTo>
                    <a:pt x="7954" y="4829"/>
                  </a:lnTo>
                  <a:lnTo>
                    <a:pt x="7993" y="4637"/>
                  </a:lnTo>
                  <a:lnTo>
                    <a:pt x="8018" y="4432"/>
                  </a:lnTo>
                  <a:lnTo>
                    <a:pt x="8031" y="4227"/>
                  </a:lnTo>
                  <a:lnTo>
                    <a:pt x="8031" y="4022"/>
                  </a:lnTo>
                  <a:lnTo>
                    <a:pt x="8031" y="3817"/>
                  </a:lnTo>
                  <a:lnTo>
                    <a:pt x="8018" y="3612"/>
                  </a:lnTo>
                  <a:lnTo>
                    <a:pt x="7993" y="3407"/>
                  </a:lnTo>
                  <a:lnTo>
                    <a:pt x="7954" y="3215"/>
                  </a:lnTo>
                  <a:lnTo>
                    <a:pt x="7916" y="3023"/>
                  </a:lnTo>
                  <a:lnTo>
                    <a:pt x="7852" y="2831"/>
                  </a:lnTo>
                  <a:lnTo>
                    <a:pt x="7788" y="2639"/>
                  </a:lnTo>
                  <a:lnTo>
                    <a:pt x="7724" y="2459"/>
                  </a:lnTo>
                  <a:lnTo>
                    <a:pt x="7647" y="2280"/>
                  </a:lnTo>
                  <a:lnTo>
                    <a:pt x="7557" y="2101"/>
                  </a:lnTo>
                  <a:lnTo>
                    <a:pt x="7455" y="1934"/>
                  </a:lnTo>
                  <a:lnTo>
                    <a:pt x="7352" y="1781"/>
                  </a:lnTo>
                  <a:lnTo>
                    <a:pt x="7237" y="1614"/>
                  </a:lnTo>
                  <a:lnTo>
                    <a:pt x="7122" y="1460"/>
                  </a:lnTo>
                  <a:lnTo>
                    <a:pt x="6994" y="1319"/>
                  </a:lnTo>
                  <a:lnTo>
                    <a:pt x="6866" y="1179"/>
                  </a:lnTo>
                  <a:lnTo>
                    <a:pt x="6725" y="1051"/>
                  </a:lnTo>
                  <a:lnTo>
                    <a:pt x="6571" y="922"/>
                  </a:lnTo>
                  <a:lnTo>
                    <a:pt x="6417" y="807"/>
                  </a:lnTo>
                  <a:lnTo>
                    <a:pt x="6264" y="692"/>
                  </a:lnTo>
                  <a:lnTo>
                    <a:pt x="6097" y="589"/>
                  </a:lnTo>
                  <a:lnTo>
                    <a:pt x="5931" y="487"/>
                  </a:lnTo>
                  <a:lnTo>
                    <a:pt x="5764" y="397"/>
                  </a:lnTo>
                  <a:lnTo>
                    <a:pt x="5585" y="320"/>
                  </a:lnTo>
                  <a:lnTo>
                    <a:pt x="5405" y="244"/>
                  </a:lnTo>
                  <a:lnTo>
                    <a:pt x="5213" y="180"/>
                  </a:lnTo>
                  <a:lnTo>
                    <a:pt x="5021" y="128"/>
                  </a:lnTo>
                  <a:lnTo>
                    <a:pt x="4829" y="90"/>
                  </a:lnTo>
                  <a:lnTo>
                    <a:pt x="4624" y="52"/>
                  </a:lnTo>
                  <a:lnTo>
                    <a:pt x="4432" y="26"/>
                  </a:lnTo>
                  <a:lnTo>
                    <a:pt x="4227" y="13"/>
                  </a:lnTo>
                  <a:lnTo>
                    <a:pt x="4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478;p46">
              <a:extLst>
                <a:ext uri="{FF2B5EF4-FFF2-40B4-BE49-F238E27FC236}">
                  <a16:creationId xmlns:a16="http://schemas.microsoft.com/office/drawing/2014/main" id="{57B80A65-62EE-F1B0-9814-77D507CC9F15}"/>
                </a:ext>
              </a:extLst>
            </p:cNvPr>
            <p:cNvSpPr/>
            <p:nvPr/>
          </p:nvSpPr>
          <p:spPr>
            <a:xfrm>
              <a:off x="1788900" y="1120025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166" y="0"/>
                  </a:moveTo>
                  <a:lnTo>
                    <a:pt x="1038" y="26"/>
                  </a:lnTo>
                  <a:lnTo>
                    <a:pt x="910" y="51"/>
                  </a:lnTo>
                  <a:lnTo>
                    <a:pt x="795" y="102"/>
                  </a:lnTo>
                  <a:lnTo>
                    <a:pt x="680" y="154"/>
                  </a:lnTo>
                  <a:lnTo>
                    <a:pt x="577" y="218"/>
                  </a:lnTo>
                  <a:lnTo>
                    <a:pt x="475" y="295"/>
                  </a:lnTo>
                  <a:lnTo>
                    <a:pt x="385" y="384"/>
                  </a:lnTo>
                  <a:lnTo>
                    <a:pt x="295" y="474"/>
                  </a:lnTo>
                  <a:lnTo>
                    <a:pt x="219" y="576"/>
                  </a:lnTo>
                  <a:lnTo>
                    <a:pt x="155" y="679"/>
                  </a:lnTo>
                  <a:lnTo>
                    <a:pt x="103" y="794"/>
                  </a:lnTo>
                  <a:lnTo>
                    <a:pt x="65" y="909"/>
                  </a:lnTo>
                  <a:lnTo>
                    <a:pt x="26" y="1037"/>
                  </a:lnTo>
                  <a:lnTo>
                    <a:pt x="14" y="1166"/>
                  </a:lnTo>
                  <a:lnTo>
                    <a:pt x="1" y="1294"/>
                  </a:lnTo>
                  <a:lnTo>
                    <a:pt x="14" y="1435"/>
                  </a:lnTo>
                  <a:lnTo>
                    <a:pt x="26" y="1563"/>
                  </a:lnTo>
                  <a:lnTo>
                    <a:pt x="65" y="1691"/>
                  </a:lnTo>
                  <a:lnTo>
                    <a:pt x="103" y="1806"/>
                  </a:lnTo>
                  <a:lnTo>
                    <a:pt x="155" y="1921"/>
                  </a:lnTo>
                  <a:lnTo>
                    <a:pt x="219" y="2024"/>
                  </a:lnTo>
                  <a:lnTo>
                    <a:pt x="295" y="2126"/>
                  </a:lnTo>
                  <a:lnTo>
                    <a:pt x="385" y="2216"/>
                  </a:lnTo>
                  <a:lnTo>
                    <a:pt x="475" y="2305"/>
                  </a:lnTo>
                  <a:lnTo>
                    <a:pt x="577" y="2382"/>
                  </a:lnTo>
                  <a:lnTo>
                    <a:pt x="680" y="2446"/>
                  </a:lnTo>
                  <a:lnTo>
                    <a:pt x="795" y="2498"/>
                  </a:lnTo>
                  <a:lnTo>
                    <a:pt x="910" y="2536"/>
                  </a:lnTo>
                  <a:lnTo>
                    <a:pt x="1038" y="2574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4"/>
                  </a:lnTo>
                  <a:lnTo>
                    <a:pt x="1691" y="2536"/>
                  </a:lnTo>
                  <a:lnTo>
                    <a:pt x="1807" y="2498"/>
                  </a:lnTo>
                  <a:lnTo>
                    <a:pt x="1922" y="2446"/>
                  </a:lnTo>
                  <a:lnTo>
                    <a:pt x="2024" y="2382"/>
                  </a:lnTo>
                  <a:lnTo>
                    <a:pt x="2127" y="2305"/>
                  </a:lnTo>
                  <a:lnTo>
                    <a:pt x="2217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50" y="1691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294"/>
                  </a:lnTo>
                  <a:lnTo>
                    <a:pt x="2601" y="1166"/>
                  </a:lnTo>
                  <a:lnTo>
                    <a:pt x="2575" y="1037"/>
                  </a:lnTo>
                  <a:lnTo>
                    <a:pt x="2550" y="909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6"/>
                  </a:lnTo>
                  <a:lnTo>
                    <a:pt x="2306" y="474"/>
                  </a:lnTo>
                  <a:lnTo>
                    <a:pt x="2217" y="384"/>
                  </a:lnTo>
                  <a:lnTo>
                    <a:pt x="2127" y="295"/>
                  </a:lnTo>
                  <a:lnTo>
                    <a:pt x="2024" y="218"/>
                  </a:lnTo>
                  <a:lnTo>
                    <a:pt x="1922" y="154"/>
                  </a:lnTo>
                  <a:lnTo>
                    <a:pt x="1807" y="102"/>
                  </a:lnTo>
                  <a:lnTo>
                    <a:pt x="1691" y="51"/>
                  </a:lnTo>
                  <a:lnTo>
                    <a:pt x="1563" y="26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479;p46">
              <a:extLst>
                <a:ext uri="{FF2B5EF4-FFF2-40B4-BE49-F238E27FC236}">
                  <a16:creationId xmlns:a16="http://schemas.microsoft.com/office/drawing/2014/main" id="{9AFB3191-FB49-E35C-47F8-D1D08095F632}"/>
                </a:ext>
              </a:extLst>
            </p:cNvPr>
            <p:cNvSpPr/>
            <p:nvPr/>
          </p:nvSpPr>
          <p:spPr>
            <a:xfrm>
              <a:off x="2186600" y="1203900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294" y="1"/>
                  </a:moveTo>
                  <a:lnTo>
                    <a:pt x="1166" y="14"/>
                  </a:lnTo>
                  <a:lnTo>
                    <a:pt x="1038" y="26"/>
                  </a:lnTo>
                  <a:lnTo>
                    <a:pt x="910" y="65"/>
                  </a:lnTo>
                  <a:lnTo>
                    <a:pt x="794" y="103"/>
                  </a:lnTo>
                  <a:lnTo>
                    <a:pt x="679" y="167"/>
                  </a:lnTo>
                  <a:lnTo>
                    <a:pt x="577" y="231"/>
                  </a:lnTo>
                  <a:lnTo>
                    <a:pt x="474" y="295"/>
                  </a:lnTo>
                  <a:lnTo>
                    <a:pt x="384" y="385"/>
                  </a:lnTo>
                  <a:lnTo>
                    <a:pt x="295" y="475"/>
                  </a:lnTo>
                  <a:lnTo>
                    <a:pt x="218" y="577"/>
                  </a:lnTo>
                  <a:lnTo>
                    <a:pt x="154" y="680"/>
                  </a:lnTo>
                  <a:lnTo>
                    <a:pt x="103" y="795"/>
                  </a:lnTo>
                  <a:lnTo>
                    <a:pt x="51" y="923"/>
                  </a:lnTo>
                  <a:lnTo>
                    <a:pt x="26" y="1038"/>
                  </a:lnTo>
                  <a:lnTo>
                    <a:pt x="0" y="1166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1" y="1691"/>
                  </a:lnTo>
                  <a:lnTo>
                    <a:pt x="103" y="1807"/>
                  </a:lnTo>
                  <a:lnTo>
                    <a:pt x="154" y="1922"/>
                  </a:lnTo>
                  <a:lnTo>
                    <a:pt x="218" y="2037"/>
                  </a:lnTo>
                  <a:lnTo>
                    <a:pt x="295" y="2127"/>
                  </a:lnTo>
                  <a:lnTo>
                    <a:pt x="384" y="2229"/>
                  </a:lnTo>
                  <a:lnTo>
                    <a:pt x="474" y="2306"/>
                  </a:lnTo>
                  <a:lnTo>
                    <a:pt x="577" y="2383"/>
                  </a:lnTo>
                  <a:lnTo>
                    <a:pt x="679" y="2447"/>
                  </a:lnTo>
                  <a:lnTo>
                    <a:pt x="794" y="2498"/>
                  </a:lnTo>
                  <a:lnTo>
                    <a:pt x="910" y="2549"/>
                  </a:lnTo>
                  <a:lnTo>
                    <a:pt x="1038" y="2575"/>
                  </a:lnTo>
                  <a:lnTo>
                    <a:pt x="1166" y="2601"/>
                  </a:lnTo>
                  <a:lnTo>
                    <a:pt x="1435" y="2601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6" y="2498"/>
                  </a:lnTo>
                  <a:lnTo>
                    <a:pt x="1921" y="2447"/>
                  </a:lnTo>
                  <a:lnTo>
                    <a:pt x="2024" y="2383"/>
                  </a:lnTo>
                  <a:lnTo>
                    <a:pt x="2126" y="2306"/>
                  </a:lnTo>
                  <a:lnTo>
                    <a:pt x="2216" y="2229"/>
                  </a:lnTo>
                  <a:lnTo>
                    <a:pt x="2306" y="2127"/>
                  </a:lnTo>
                  <a:lnTo>
                    <a:pt x="2382" y="2037"/>
                  </a:lnTo>
                  <a:lnTo>
                    <a:pt x="2446" y="1922"/>
                  </a:lnTo>
                  <a:lnTo>
                    <a:pt x="2498" y="1807"/>
                  </a:lnTo>
                  <a:lnTo>
                    <a:pt x="2536" y="1691"/>
                  </a:lnTo>
                  <a:lnTo>
                    <a:pt x="2575" y="1563"/>
                  </a:lnTo>
                  <a:lnTo>
                    <a:pt x="2587" y="1435"/>
                  </a:lnTo>
                  <a:lnTo>
                    <a:pt x="2600" y="1307"/>
                  </a:lnTo>
                  <a:lnTo>
                    <a:pt x="2587" y="1166"/>
                  </a:lnTo>
                  <a:lnTo>
                    <a:pt x="2575" y="1038"/>
                  </a:lnTo>
                  <a:lnTo>
                    <a:pt x="2536" y="923"/>
                  </a:lnTo>
                  <a:lnTo>
                    <a:pt x="2498" y="795"/>
                  </a:lnTo>
                  <a:lnTo>
                    <a:pt x="2446" y="680"/>
                  </a:lnTo>
                  <a:lnTo>
                    <a:pt x="2382" y="577"/>
                  </a:lnTo>
                  <a:lnTo>
                    <a:pt x="2306" y="475"/>
                  </a:lnTo>
                  <a:lnTo>
                    <a:pt x="2216" y="385"/>
                  </a:lnTo>
                  <a:lnTo>
                    <a:pt x="2126" y="295"/>
                  </a:lnTo>
                  <a:lnTo>
                    <a:pt x="2024" y="231"/>
                  </a:lnTo>
                  <a:lnTo>
                    <a:pt x="1921" y="167"/>
                  </a:lnTo>
                  <a:lnTo>
                    <a:pt x="1806" y="103"/>
                  </a:lnTo>
                  <a:lnTo>
                    <a:pt x="1691" y="65"/>
                  </a:lnTo>
                  <a:lnTo>
                    <a:pt x="1563" y="26"/>
                  </a:lnTo>
                  <a:lnTo>
                    <a:pt x="1435" y="14"/>
                  </a:lnTo>
                  <a:lnTo>
                    <a:pt x="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480;p46">
              <a:extLst>
                <a:ext uri="{FF2B5EF4-FFF2-40B4-BE49-F238E27FC236}">
                  <a16:creationId xmlns:a16="http://schemas.microsoft.com/office/drawing/2014/main" id="{AA06B4EF-54B7-F5C0-D881-AE23FD62DE8F}"/>
                </a:ext>
              </a:extLst>
            </p:cNvPr>
            <p:cNvSpPr/>
            <p:nvPr/>
          </p:nvSpPr>
          <p:spPr>
            <a:xfrm>
              <a:off x="1267625" y="1686125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166" y="0"/>
                  </a:moveTo>
                  <a:lnTo>
                    <a:pt x="1038" y="26"/>
                  </a:lnTo>
                  <a:lnTo>
                    <a:pt x="923" y="52"/>
                  </a:lnTo>
                  <a:lnTo>
                    <a:pt x="795" y="103"/>
                  </a:lnTo>
                  <a:lnTo>
                    <a:pt x="679" y="154"/>
                  </a:lnTo>
                  <a:lnTo>
                    <a:pt x="577" y="218"/>
                  </a:lnTo>
                  <a:lnTo>
                    <a:pt x="475" y="295"/>
                  </a:lnTo>
                  <a:lnTo>
                    <a:pt x="385" y="385"/>
                  </a:lnTo>
                  <a:lnTo>
                    <a:pt x="295" y="474"/>
                  </a:lnTo>
                  <a:lnTo>
                    <a:pt x="231" y="577"/>
                  </a:lnTo>
                  <a:lnTo>
                    <a:pt x="167" y="679"/>
                  </a:lnTo>
                  <a:lnTo>
                    <a:pt x="103" y="794"/>
                  </a:lnTo>
                  <a:lnTo>
                    <a:pt x="65" y="910"/>
                  </a:lnTo>
                  <a:lnTo>
                    <a:pt x="26" y="1038"/>
                  </a:lnTo>
                  <a:lnTo>
                    <a:pt x="13" y="1166"/>
                  </a:lnTo>
                  <a:lnTo>
                    <a:pt x="1" y="1294"/>
                  </a:lnTo>
                  <a:lnTo>
                    <a:pt x="13" y="1435"/>
                  </a:lnTo>
                  <a:lnTo>
                    <a:pt x="26" y="1563"/>
                  </a:lnTo>
                  <a:lnTo>
                    <a:pt x="65" y="1691"/>
                  </a:lnTo>
                  <a:lnTo>
                    <a:pt x="103" y="1806"/>
                  </a:lnTo>
                  <a:lnTo>
                    <a:pt x="167" y="1922"/>
                  </a:lnTo>
                  <a:lnTo>
                    <a:pt x="231" y="2024"/>
                  </a:lnTo>
                  <a:lnTo>
                    <a:pt x="295" y="2126"/>
                  </a:lnTo>
                  <a:lnTo>
                    <a:pt x="385" y="2216"/>
                  </a:lnTo>
                  <a:lnTo>
                    <a:pt x="475" y="2306"/>
                  </a:lnTo>
                  <a:lnTo>
                    <a:pt x="577" y="2383"/>
                  </a:lnTo>
                  <a:lnTo>
                    <a:pt x="679" y="2447"/>
                  </a:lnTo>
                  <a:lnTo>
                    <a:pt x="795" y="2498"/>
                  </a:lnTo>
                  <a:lnTo>
                    <a:pt x="923" y="2536"/>
                  </a:lnTo>
                  <a:lnTo>
                    <a:pt x="1038" y="2575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36"/>
                  </a:lnTo>
                  <a:lnTo>
                    <a:pt x="1807" y="2498"/>
                  </a:lnTo>
                  <a:lnTo>
                    <a:pt x="1922" y="2447"/>
                  </a:lnTo>
                  <a:lnTo>
                    <a:pt x="2037" y="2383"/>
                  </a:lnTo>
                  <a:lnTo>
                    <a:pt x="2127" y="2306"/>
                  </a:lnTo>
                  <a:lnTo>
                    <a:pt x="2229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2"/>
                  </a:lnTo>
                  <a:lnTo>
                    <a:pt x="2498" y="1806"/>
                  </a:lnTo>
                  <a:lnTo>
                    <a:pt x="2549" y="1691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294"/>
                  </a:lnTo>
                  <a:lnTo>
                    <a:pt x="2601" y="1166"/>
                  </a:lnTo>
                  <a:lnTo>
                    <a:pt x="2575" y="1038"/>
                  </a:lnTo>
                  <a:lnTo>
                    <a:pt x="2549" y="910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7"/>
                  </a:lnTo>
                  <a:lnTo>
                    <a:pt x="2306" y="474"/>
                  </a:lnTo>
                  <a:lnTo>
                    <a:pt x="2229" y="385"/>
                  </a:lnTo>
                  <a:lnTo>
                    <a:pt x="2127" y="295"/>
                  </a:lnTo>
                  <a:lnTo>
                    <a:pt x="2037" y="218"/>
                  </a:lnTo>
                  <a:lnTo>
                    <a:pt x="1922" y="154"/>
                  </a:lnTo>
                  <a:lnTo>
                    <a:pt x="1807" y="103"/>
                  </a:lnTo>
                  <a:lnTo>
                    <a:pt x="1691" y="52"/>
                  </a:lnTo>
                  <a:lnTo>
                    <a:pt x="1563" y="26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481;p46">
              <a:extLst>
                <a:ext uri="{FF2B5EF4-FFF2-40B4-BE49-F238E27FC236}">
                  <a16:creationId xmlns:a16="http://schemas.microsoft.com/office/drawing/2014/main" id="{F6F6E859-8604-8ADE-D7AA-8921294B48C7}"/>
                </a:ext>
              </a:extLst>
            </p:cNvPr>
            <p:cNvSpPr/>
            <p:nvPr/>
          </p:nvSpPr>
          <p:spPr>
            <a:xfrm>
              <a:off x="1183750" y="2118075"/>
              <a:ext cx="65000" cy="65025"/>
            </a:xfrm>
            <a:custGeom>
              <a:avLst/>
              <a:gdLst/>
              <a:ahLst/>
              <a:cxnLst/>
              <a:rect l="l" t="t" r="r" b="b"/>
              <a:pathLst>
                <a:path w="2600" h="2601" extrusionOk="0">
                  <a:moveTo>
                    <a:pt x="1166" y="0"/>
                  </a:moveTo>
                  <a:lnTo>
                    <a:pt x="1037" y="26"/>
                  </a:lnTo>
                  <a:lnTo>
                    <a:pt x="909" y="51"/>
                  </a:lnTo>
                  <a:lnTo>
                    <a:pt x="794" y="103"/>
                  </a:lnTo>
                  <a:lnTo>
                    <a:pt x="679" y="154"/>
                  </a:lnTo>
                  <a:lnTo>
                    <a:pt x="576" y="218"/>
                  </a:lnTo>
                  <a:lnTo>
                    <a:pt x="474" y="295"/>
                  </a:lnTo>
                  <a:lnTo>
                    <a:pt x="384" y="372"/>
                  </a:lnTo>
                  <a:lnTo>
                    <a:pt x="295" y="474"/>
                  </a:lnTo>
                  <a:lnTo>
                    <a:pt x="218" y="564"/>
                  </a:lnTo>
                  <a:lnTo>
                    <a:pt x="154" y="679"/>
                  </a:lnTo>
                  <a:lnTo>
                    <a:pt x="102" y="794"/>
                  </a:lnTo>
                  <a:lnTo>
                    <a:pt x="51" y="910"/>
                  </a:lnTo>
                  <a:lnTo>
                    <a:pt x="26" y="1038"/>
                  </a:lnTo>
                  <a:lnTo>
                    <a:pt x="0" y="1166"/>
                  </a:lnTo>
                  <a:lnTo>
                    <a:pt x="0" y="1294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1" y="1678"/>
                  </a:lnTo>
                  <a:lnTo>
                    <a:pt x="102" y="1806"/>
                  </a:lnTo>
                  <a:lnTo>
                    <a:pt x="154" y="1921"/>
                  </a:lnTo>
                  <a:lnTo>
                    <a:pt x="218" y="2024"/>
                  </a:lnTo>
                  <a:lnTo>
                    <a:pt x="295" y="2126"/>
                  </a:lnTo>
                  <a:lnTo>
                    <a:pt x="384" y="2216"/>
                  </a:lnTo>
                  <a:lnTo>
                    <a:pt x="474" y="2306"/>
                  </a:lnTo>
                  <a:lnTo>
                    <a:pt x="576" y="2370"/>
                  </a:lnTo>
                  <a:lnTo>
                    <a:pt x="679" y="2447"/>
                  </a:lnTo>
                  <a:lnTo>
                    <a:pt x="794" y="2498"/>
                  </a:lnTo>
                  <a:lnTo>
                    <a:pt x="909" y="2536"/>
                  </a:lnTo>
                  <a:lnTo>
                    <a:pt x="1037" y="2575"/>
                  </a:lnTo>
                  <a:lnTo>
                    <a:pt x="1166" y="2587"/>
                  </a:lnTo>
                  <a:lnTo>
                    <a:pt x="1306" y="2600"/>
                  </a:lnTo>
                  <a:lnTo>
                    <a:pt x="1434" y="2587"/>
                  </a:lnTo>
                  <a:lnTo>
                    <a:pt x="1563" y="2575"/>
                  </a:lnTo>
                  <a:lnTo>
                    <a:pt x="1691" y="2536"/>
                  </a:lnTo>
                  <a:lnTo>
                    <a:pt x="1806" y="2498"/>
                  </a:lnTo>
                  <a:lnTo>
                    <a:pt x="1921" y="2447"/>
                  </a:lnTo>
                  <a:lnTo>
                    <a:pt x="2024" y="2370"/>
                  </a:lnTo>
                  <a:lnTo>
                    <a:pt x="2126" y="2306"/>
                  </a:lnTo>
                  <a:lnTo>
                    <a:pt x="2216" y="2216"/>
                  </a:lnTo>
                  <a:lnTo>
                    <a:pt x="2305" y="2126"/>
                  </a:lnTo>
                  <a:lnTo>
                    <a:pt x="2382" y="2024"/>
                  </a:lnTo>
                  <a:lnTo>
                    <a:pt x="2446" y="1921"/>
                  </a:lnTo>
                  <a:lnTo>
                    <a:pt x="2498" y="1806"/>
                  </a:lnTo>
                  <a:lnTo>
                    <a:pt x="2549" y="1678"/>
                  </a:lnTo>
                  <a:lnTo>
                    <a:pt x="2574" y="1563"/>
                  </a:lnTo>
                  <a:lnTo>
                    <a:pt x="2600" y="1435"/>
                  </a:lnTo>
                  <a:lnTo>
                    <a:pt x="2600" y="1294"/>
                  </a:lnTo>
                  <a:lnTo>
                    <a:pt x="2600" y="1166"/>
                  </a:lnTo>
                  <a:lnTo>
                    <a:pt x="2574" y="1038"/>
                  </a:lnTo>
                  <a:lnTo>
                    <a:pt x="2549" y="910"/>
                  </a:lnTo>
                  <a:lnTo>
                    <a:pt x="2498" y="794"/>
                  </a:lnTo>
                  <a:lnTo>
                    <a:pt x="2446" y="679"/>
                  </a:lnTo>
                  <a:lnTo>
                    <a:pt x="2382" y="564"/>
                  </a:lnTo>
                  <a:lnTo>
                    <a:pt x="2305" y="474"/>
                  </a:lnTo>
                  <a:lnTo>
                    <a:pt x="2216" y="372"/>
                  </a:lnTo>
                  <a:lnTo>
                    <a:pt x="2126" y="295"/>
                  </a:lnTo>
                  <a:lnTo>
                    <a:pt x="2024" y="218"/>
                  </a:lnTo>
                  <a:lnTo>
                    <a:pt x="1921" y="154"/>
                  </a:lnTo>
                  <a:lnTo>
                    <a:pt x="1806" y="103"/>
                  </a:lnTo>
                  <a:lnTo>
                    <a:pt x="1691" y="51"/>
                  </a:lnTo>
                  <a:lnTo>
                    <a:pt x="1563" y="2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482;p46">
              <a:extLst>
                <a:ext uri="{FF2B5EF4-FFF2-40B4-BE49-F238E27FC236}">
                  <a16:creationId xmlns:a16="http://schemas.microsoft.com/office/drawing/2014/main" id="{EBB8A3CE-2505-FDC2-ECC2-8ED5F40F9089}"/>
                </a:ext>
              </a:extLst>
            </p:cNvPr>
            <p:cNvSpPr/>
            <p:nvPr/>
          </p:nvSpPr>
          <p:spPr>
            <a:xfrm>
              <a:off x="1544600" y="2156800"/>
              <a:ext cx="65025" cy="65350"/>
            </a:xfrm>
            <a:custGeom>
              <a:avLst/>
              <a:gdLst/>
              <a:ahLst/>
              <a:cxnLst/>
              <a:rect l="l" t="t" r="r" b="b"/>
              <a:pathLst>
                <a:path w="2601" h="2614" extrusionOk="0">
                  <a:moveTo>
                    <a:pt x="1294" y="1"/>
                  </a:moveTo>
                  <a:lnTo>
                    <a:pt x="1166" y="14"/>
                  </a:lnTo>
                  <a:lnTo>
                    <a:pt x="1038" y="27"/>
                  </a:lnTo>
                  <a:lnTo>
                    <a:pt x="910" y="65"/>
                  </a:lnTo>
                  <a:lnTo>
                    <a:pt x="795" y="103"/>
                  </a:lnTo>
                  <a:lnTo>
                    <a:pt x="679" y="167"/>
                  </a:lnTo>
                  <a:lnTo>
                    <a:pt x="564" y="232"/>
                  </a:lnTo>
                  <a:lnTo>
                    <a:pt x="474" y="308"/>
                  </a:lnTo>
                  <a:lnTo>
                    <a:pt x="372" y="385"/>
                  </a:lnTo>
                  <a:lnTo>
                    <a:pt x="295" y="475"/>
                  </a:lnTo>
                  <a:lnTo>
                    <a:pt x="218" y="577"/>
                  </a:lnTo>
                  <a:lnTo>
                    <a:pt x="154" y="693"/>
                  </a:lnTo>
                  <a:lnTo>
                    <a:pt x="103" y="795"/>
                  </a:lnTo>
                  <a:lnTo>
                    <a:pt x="52" y="923"/>
                  </a:lnTo>
                  <a:lnTo>
                    <a:pt x="26" y="1038"/>
                  </a:lnTo>
                  <a:lnTo>
                    <a:pt x="0" y="1179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4"/>
                  </a:lnTo>
                  <a:lnTo>
                    <a:pt x="52" y="1692"/>
                  </a:lnTo>
                  <a:lnTo>
                    <a:pt x="103" y="1807"/>
                  </a:lnTo>
                  <a:lnTo>
                    <a:pt x="154" y="1922"/>
                  </a:lnTo>
                  <a:lnTo>
                    <a:pt x="218" y="2037"/>
                  </a:lnTo>
                  <a:lnTo>
                    <a:pt x="295" y="2140"/>
                  </a:lnTo>
                  <a:lnTo>
                    <a:pt x="372" y="2230"/>
                  </a:lnTo>
                  <a:lnTo>
                    <a:pt x="474" y="2306"/>
                  </a:lnTo>
                  <a:lnTo>
                    <a:pt x="564" y="2383"/>
                  </a:lnTo>
                  <a:lnTo>
                    <a:pt x="679" y="2447"/>
                  </a:lnTo>
                  <a:lnTo>
                    <a:pt x="795" y="2511"/>
                  </a:lnTo>
                  <a:lnTo>
                    <a:pt x="910" y="2550"/>
                  </a:lnTo>
                  <a:lnTo>
                    <a:pt x="1038" y="2575"/>
                  </a:lnTo>
                  <a:lnTo>
                    <a:pt x="1166" y="2601"/>
                  </a:lnTo>
                  <a:lnTo>
                    <a:pt x="1294" y="2614"/>
                  </a:lnTo>
                  <a:lnTo>
                    <a:pt x="1435" y="2601"/>
                  </a:lnTo>
                  <a:lnTo>
                    <a:pt x="1563" y="2575"/>
                  </a:lnTo>
                  <a:lnTo>
                    <a:pt x="1678" y="2550"/>
                  </a:lnTo>
                  <a:lnTo>
                    <a:pt x="1806" y="2511"/>
                  </a:lnTo>
                  <a:lnTo>
                    <a:pt x="1922" y="2447"/>
                  </a:lnTo>
                  <a:lnTo>
                    <a:pt x="2024" y="2383"/>
                  </a:lnTo>
                  <a:lnTo>
                    <a:pt x="2127" y="2306"/>
                  </a:lnTo>
                  <a:lnTo>
                    <a:pt x="2216" y="2230"/>
                  </a:lnTo>
                  <a:lnTo>
                    <a:pt x="2306" y="2140"/>
                  </a:lnTo>
                  <a:lnTo>
                    <a:pt x="2370" y="2037"/>
                  </a:lnTo>
                  <a:lnTo>
                    <a:pt x="2447" y="1922"/>
                  </a:lnTo>
                  <a:lnTo>
                    <a:pt x="2498" y="1807"/>
                  </a:lnTo>
                  <a:lnTo>
                    <a:pt x="2536" y="1692"/>
                  </a:lnTo>
                  <a:lnTo>
                    <a:pt x="2575" y="1564"/>
                  </a:lnTo>
                  <a:lnTo>
                    <a:pt x="2588" y="1435"/>
                  </a:lnTo>
                  <a:lnTo>
                    <a:pt x="2600" y="1307"/>
                  </a:lnTo>
                  <a:lnTo>
                    <a:pt x="2588" y="1179"/>
                  </a:lnTo>
                  <a:lnTo>
                    <a:pt x="2575" y="1038"/>
                  </a:lnTo>
                  <a:lnTo>
                    <a:pt x="2536" y="923"/>
                  </a:lnTo>
                  <a:lnTo>
                    <a:pt x="2498" y="795"/>
                  </a:lnTo>
                  <a:lnTo>
                    <a:pt x="2447" y="693"/>
                  </a:lnTo>
                  <a:lnTo>
                    <a:pt x="2370" y="577"/>
                  </a:lnTo>
                  <a:lnTo>
                    <a:pt x="2306" y="475"/>
                  </a:lnTo>
                  <a:lnTo>
                    <a:pt x="2216" y="385"/>
                  </a:lnTo>
                  <a:lnTo>
                    <a:pt x="2127" y="308"/>
                  </a:lnTo>
                  <a:lnTo>
                    <a:pt x="2024" y="232"/>
                  </a:lnTo>
                  <a:lnTo>
                    <a:pt x="1922" y="167"/>
                  </a:lnTo>
                  <a:lnTo>
                    <a:pt x="1806" y="103"/>
                  </a:lnTo>
                  <a:lnTo>
                    <a:pt x="1678" y="65"/>
                  </a:lnTo>
                  <a:lnTo>
                    <a:pt x="1563" y="27"/>
                  </a:lnTo>
                  <a:lnTo>
                    <a:pt x="1435" y="14"/>
                  </a:lnTo>
                  <a:lnTo>
                    <a:pt x="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483;p46">
              <a:extLst>
                <a:ext uri="{FF2B5EF4-FFF2-40B4-BE49-F238E27FC236}">
                  <a16:creationId xmlns:a16="http://schemas.microsoft.com/office/drawing/2014/main" id="{2FE85A6A-F034-CA88-B989-08AFF6C43B7E}"/>
                </a:ext>
              </a:extLst>
            </p:cNvPr>
            <p:cNvSpPr/>
            <p:nvPr/>
          </p:nvSpPr>
          <p:spPr>
            <a:xfrm>
              <a:off x="1735125" y="2356300"/>
              <a:ext cx="65025" cy="65350"/>
            </a:xfrm>
            <a:custGeom>
              <a:avLst/>
              <a:gdLst/>
              <a:ahLst/>
              <a:cxnLst/>
              <a:rect l="l" t="t" r="r" b="b"/>
              <a:pathLst>
                <a:path w="2601" h="2614" extrusionOk="0">
                  <a:moveTo>
                    <a:pt x="1294" y="0"/>
                  </a:moveTo>
                  <a:lnTo>
                    <a:pt x="1166" y="13"/>
                  </a:lnTo>
                  <a:lnTo>
                    <a:pt x="1038" y="26"/>
                  </a:lnTo>
                  <a:lnTo>
                    <a:pt x="909" y="64"/>
                  </a:lnTo>
                  <a:lnTo>
                    <a:pt x="794" y="103"/>
                  </a:lnTo>
                  <a:lnTo>
                    <a:pt x="679" y="167"/>
                  </a:lnTo>
                  <a:lnTo>
                    <a:pt x="564" y="231"/>
                  </a:lnTo>
                  <a:lnTo>
                    <a:pt x="474" y="308"/>
                  </a:lnTo>
                  <a:lnTo>
                    <a:pt x="372" y="385"/>
                  </a:lnTo>
                  <a:lnTo>
                    <a:pt x="295" y="474"/>
                  </a:lnTo>
                  <a:lnTo>
                    <a:pt x="218" y="577"/>
                  </a:lnTo>
                  <a:lnTo>
                    <a:pt x="154" y="692"/>
                  </a:lnTo>
                  <a:lnTo>
                    <a:pt x="103" y="794"/>
                  </a:lnTo>
                  <a:lnTo>
                    <a:pt x="51" y="922"/>
                  </a:lnTo>
                  <a:lnTo>
                    <a:pt x="26" y="1051"/>
                  </a:lnTo>
                  <a:lnTo>
                    <a:pt x="0" y="1179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1" y="1691"/>
                  </a:lnTo>
                  <a:lnTo>
                    <a:pt x="103" y="1819"/>
                  </a:lnTo>
                  <a:lnTo>
                    <a:pt x="154" y="1921"/>
                  </a:lnTo>
                  <a:lnTo>
                    <a:pt x="218" y="2037"/>
                  </a:lnTo>
                  <a:lnTo>
                    <a:pt x="295" y="2139"/>
                  </a:lnTo>
                  <a:lnTo>
                    <a:pt x="372" y="2229"/>
                  </a:lnTo>
                  <a:lnTo>
                    <a:pt x="474" y="2306"/>
                  </a:lnTo>
                  <a:lnTo>
                    <a:pt x="564" y="2383"/>
                  </a:lnTo>
                  <a:lnTo>
                    <a:pt x="679" y="2447"/>
                  </a:lnTo>
                  <a:lnTo>
                    <a:pt x="794" y="2511"/>
                  </a:lnTo>
                  <a:lnTo>
                    <a:pt x="909" y="2549"/>
                  </a:lnTo>
                  <a:lnTo>
                    <a:pt x="1038" y="2588"/>
                  </a:lnTo>
                  <a:lnTo>
                    <a:pt x="1166" y="2600"/>
                  </a:lnTo>
                  <a:lnTo>
                    <a:pt x="1294" y="2613"/>
                  </a:lnTo>
                  <a:lnTo>
                    <a:pt x="1435" y="2600"/>
                  </a:lnTo>
                  <a:lnTo>
                    <a:pt x="1563" y="2588"/>
                  </a:lnTo>
                  <a:lnTo>
                    <a:pt x="1678" y="2549"/>
                  </a:lnTo>
                  <a:lnTo>
                    <a:pt x="1806" y="2511"/>
                  </a:lnTo>
                  <a:lnTo>
                    <a:pt x="1921" y="2447"/>
                  </a:lnTo>
                  <a:lnTo>
                    <a:pt x="2024" y="2383"/>
                  </a:lnTo>
                  <a:lnTo>
                    <a:pt x="2126" y="2306"/>
                  </a:lnTo>
                  <a:lnTo>
                    <a:pt x="2216" y="2229"/>
                  </a:lnTo>
                  <a:lnTo>
                    <a:pt x="2306" y="2139"/>
                  </a:lnTo>
                  <a:lnTo>
                    <a:pt x="2370" y="2037"/>
                  </a:lnTo>
                  <a:lnTo>
                    <a:pt x="2446" y="1921"/>
                  </a:lnTo>
                  <a:lnTo>
                    <a:pt x="2498" y="1819"/>
                  </a:lnTo>
                  <a:lnTo>
                    <a:pt x="2536" y="1691"/>
                  </a:lnTo>
                  <a:lnTo>
                    <a:pt x="2575" y="1563"/>
                  </a:lnTo>
                  <a:lnTo>
                    <a:pt x="2587" y="1435"/>
                  </a:lnTo>
                  <a:lnTo>
                    <a:pt x="2600" y="1307"/>
                  </a:lnTo>
                  <a:lnTo>
                    <a:pt x="2587" y="1179"/>
                  </a:lnTo>
                  <a:lnTo>
                    <a:pt x="2575" y="1051"/>
                  </a:lnTo>
                  <a:lnTo>
                    <a:pt x="2536" y="922"/>
                  </a:lnTo>
                  <a:lnTo>
                    <a:pt x="2498" y="794"/>
                  </a:lnTo>
                  <a:lnTo>
                    <a:pt x="2446" y="692"/>
                  </a:lnTo>
                  <a:lnTo>
                    <a:pt x="2370" y="577"/>
                  </a:lnTo>
                  <a:lnTo>
                    <a:pt x="2306" y="474"/>
                  </a:lnTo>
                  <a:lnTo>
                    <a:pt x="2216" y="385"/>
                  </a:lnTo>
                  <a:lnTo>
                    <a:pt x="2126" y="308"/>
                  </a:lnTo>
                  <a:lnTo>
                    <a:pt x="2024" y="231"/>
                  </a:lnTo>
                  <a:lnTo>
                    <a:pt x="1921" y="167"/>
                  </a:lnTo>
                  <a:lnTo>
                    <a:pt x="1806" y="103"/>
                  </a:lnTo>
                  <a:lnTo>
                    <a:pt x="1678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484;p46">
              <a:extLst>
                <a:ext uri="{FF2B5EF4-FFF2-40B4-BE49-F238E27FC236}">
                  <a16:creationId xmlns:a16="http://schemas.microsoft.com/office/drawing/2014/main" id="{00949F4D-4B57-FC22-2844-07406B4E3CCB}"/>
                </a:ext>
              </a:extLst>
            </p:cNvPr>
            <p:cNvSpPr/>
            <p:nvPr/>
          </p:nvSpPr>
          <p:spPr>
            <a:xfrm>
              <a:off x="2095025" y="2180500"/>
              <a:ext cx="65325" cy="65025"/>
            </a:xfrm>
            <a:custGeom>
              <a:avLst/>
              <a:gdLst/>
              <a:ahLst/>
              <a:cxnLst/>
              <a:rect l="l" t="t" r="r" b="b"/>
              <a:pathLst>
                <a:path w="2613" h="2601" extrusionOk="0">
                  <a:moveTo>
                    <a:pt x="1307" y="1"/>
                  </a:moveTo>
                  <a:lnTo>
                    <a:pt x="1178" y="14"/>
                  </a:lnTo>
                  <a:lnTo>
                    <a:pt x="1038" y="26"/>
                  </a:lnTo>
                  <a:lnTo>
                    <a:pt x="922" y="65"/>
                  </a:lnTo>
                  <a:lnTo>
                    <a:pt x="794" y="103"/>
                  </a:lnTo>
                  <a:lnTo>
                    <a:pt x="692" y="154"/>
                  </a:lnTo>
                  <a:lnTo>
                    <a:pt x="577" y="219"/>
                  </a:lnTo>
                  <a:lnTo>
                    <a:pt x="474" y="295"/>
                  </a:lnTo>
                  <a:lnTo>
                    <a:pt x="384" y="385"/>
                  </a:lnTo>
                  <a:lnTo>
                    <a:pt x="308" y="475"/>
                  </a:lnTo>
                  <a:lnTo>
                    <a:pt x="231" y="577"/>
                  </a:lnTo>
                  <a:lnTo>
                    <a:pt x="167" y="680"/>
                  </a:lnTo>
                  <a:lnTo>
                    <a:pt x="103" y="795"/>
                  </a:lnTo>
                  <a:lnTo>
                    <a:pt x="64" y="923"/>
                  </a:lnTo>
                  <a:lnTo>
                    <a:pt x="26" y="1038"/>
                  </a:lnTo>
                  <a:lnTo>
                    <a:pt x="13" y="1166"/>
                  </a:lnTo>
                  <a:lnTo>
                    <a:pt x="0" y="1307"/>
                  </a:lnTo>
                  <a:lnTo>
                    <a:pt x="13" y="1435"/>
                  </a:lnTo>
                  <a:lnTo>
                    <a:pt x="26" y="1563"/>
                  </a:lnTo>
                  <a:lnTo>
                    <a:pt x="64" y="1691"/>
                  </a:lnTo>
                  <a:lnTo>
                    <a:pt x="103" y="1807"/>
                  </a:lnTo>
                  <a:lnTo>
                    <a:pt x="167" y="1922"/>
                  </a:lnTo>
                  <a:lnTo>
                    <a:pt x="231" y="2037"/>
                  </a:lnTo>
                  <a:lnTo>
                    <a:pt x="308" y="2127"/>
                  </a:lnTo>
                  <a:lnTo>
                    <a:pt x="384" y="2229"/>
                  </a:lnTo>
                  <a:lnTo>
                    <a:pt x="474" y="2306"/>
                  </a:lnTo>
                  <a:lnTo>
                    <a:pt x="577" y="2383"/>
                  </a:lnTo>
                  <a:lnTo>
                    <a:pt x="692" y="2447"/>
                  </a:lnTo>
                  <a:lnTo>
                    <a:pt x="794" y="2498"/>
                  </a:lnTo>
                  <a:lnTo>
                    <a:pt x="922" y="2550"/>
                  </a:lnTo>
                  <a:lnTo>
                    <a:pt x="1038" y="2575"/>
                  </a:lnTo>
                  <a:lnTo>
                    <a:pt x="1178" y="2601"/>
                  </a:lnTo>
                  <a:lnTo>
                    <a:pt x="1435" y="2601"/>
                  </a:lnTo>
                  <a:lnTo>
                    <a:pt x="1563" y="2575"/>
                  </a:lnTo>
                  <a:lnTo>
                    <a:pt x="1691" y="2550"/>
                  </a:lnTo>
                  <a:lnTo>
                    <a:pt x="1806" y="2498"/>
                  </a:lnTo>
                  <a:lnTo>
                    <a:pt x="1921" y="2447"/>
                  </a:lnTo>
                  <a:lnTo>
                    <a:pt x="2037" y="2383"/>
                  </a:lnTo>
                  <a:lnTo>
                    <a:pt x="2139" y="2306"/>
                  </a:lnTo>
                  <a:lnTo>
                    <a:pt x="2229" y="2229"/>
                  </a:lnTo>
                  <a:lnTo>
                    <a:pt x="2306" y="2127"/>
                  </a:lnTo>
                  <a:lnTo>
                    <a:pt x="2382" y="2037"/>
                  </a:lnTo>
                  <a:lnTo>
                    <a:pt x="2446" y="1922"/>
                  </a:lnTo>
                  <a:lnTo>
                    <a:pt x="2510" y="1807"/>
                  </a:lnTo>
                  <a:lnTo>
                    <a:pt x="2549" y="1691"/>
                  </a:lnTo>
                  <a:lnTo>
                    <a:pt x="2575" y="1563"/>
                  </a:lnTo>
                  <a:lnTo>
                    <a:pt x="2600" y="1435"/>
                  </a:lnTo>
                  <a:lnTo>
                    <a:pt x="2613" y="1307"/>
                  </a:lnTo>
                  <a:lnTo>
                    <a:pt x="2600" y="1166"/>
                  </a:lnTo>
                  <a:lnTo>
                    <a:pt x="2575" y="1038"/>
                  </a:lnTo>
                  <a:lnTo>
                    <a:pt x="2549" y="923"/>
                  </a:lnTo>
                  <a:lnTo>
                    <a:pt x="2510" y="795"/>
                  </a:lnTo>
                  <a:lnTo>
                    <a:pt x="2446" y="680"/>
                  </a:lnTo>
                  <a:lnTo>
                    <a:pt x="2382" y="577"/>
                  </a:lnTo>
                  <a:lnTo>
                    <a:pt x="2306" y="475"/>
                  </a:lnTo>
                  <a:lnTo>
                    <a:pt x="2229" y="385"/>
                  </a:lnTo>
                  <a:lnTo>
                    <a:pt x="2139" y="295"/>
                  </a:lnTo>
                  <a:lnTo>
                    <a:pt x="2037" y="219"/>
                  </a:lnTo>
                  <a:lnTo>
                    <a:pt x="1921" y="154"/>
                  </a:lnTo>
                  <a:lnTo>
                    <a:pt x="1806" y="103"/>
                  </a:lnTo>
                  <a:lnTo>
                    <a:pt x="1691" y="65"/>
                  </a:lnTo>
                  <a:lnTo>
                    <a:pt x="1563" y="26"/>
                  </a:lnTo>
                  <a:lnTo>
                    <a:pt x="1435" y="14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485;p46">
              <a:extLst>
                <a:ext uri="{FF2B5EF4-FFF2-40B4-BE49-F238E27FC236}">
                  <a16:creationId xmlns:a16="http://schemas.microsoft.com/office/drawing/2014/main" id="{6BC019F7-6C51-0D42-6026-9607EF653CC9}"/>
                </a:ext>
              </a:extLst>
            </p:cNvPr>
            <p:cNvSpPr/>
            <p:nvPr/>
          </p:nvSpPr>
          <p:spPr>
            <a:xfrm>
              <a:off x="2270475" y="2041550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166" y="0"/>
                  </a:moveTo>
                  <a:lnTo>
                    <a:pt x="1038" y="26"/>
                  </a:lnTo>
                  <a:lnTo>
                    <a:pt x="923" y="51"/>
                  </a:lnTo>
                  <a:lnTo>
                    <a:pt x="795" y="103"/>
                  </a:lnTo>
                  <a:lnTo>
                    <a:pt x="680" y="154"/>
                  </a:lnTo>
                  <a:lnTo>
                    <a:pt x="577" y="218"/>
                  </a:lnTo>
                  <a:lnTo>
                    <a:pt x="475" y="295"/>
                  </a:lnTo>
                  <a:lnTo>
                    <a:pt x="385" y="372"/>
                  </a:lnTo>
                  <a:lnTo>
                    <a:pt x="295" y="474"/>
                  </a:lnTo>
                  <a:lnTo>
                    <a:pt x="219" y="564"/>
                  </a:lnTo>
                  <a:lnTo>
                    <a:pt x="155" y="679"/>
                  </a:lnTo>
                  <a:lnTo>
                    <a:pt x="103" y="794"/>
                  </a:lnTo>
                  <a:lnTo>
                    <a:pt x="65" y="910"/>
                  </a:lnTo>
                  <a:lnTo>
                    <a:pt x="26" y="1038"/>
                  </a:lnTo>
                  <a:lnTo>
                    <a:pt x="14" y="1166"/>
                  </a:lnTo>
                  <a:lnTo>
                    <a:pt x="1" y="1294"/>
                  </a:lnTo>
                  <a:lnTo>
                    <a:pt x="14" y="1435"/>
                  </a:lnTo>
                  <a:lnTo>
                    <a:pt x="26" y="1563"/>
                  </a:lnTo>
                  <a:lnTo>
                    <a:pt x="65" y="1678"/>
                  </a:lnTo>
                  <a:lnTo>
                    <a:pt x="103" y="1806"/>
                  </a:lnTo>
                  <a:lnTo>
                    <a:pt x="155" y="1921"/>
                  </a:lnTo>
                  <a:lnTo>
                    <a:pt x="219" y="2024"/>
                  </a:lnTo>
                  <a:lnTo>
                    <a:pt x="295" y="2126"/>
                  </a:lnTo>
                  <a:lnTo>
                    <a:pt x="385" y="2216"/>
                  </a:lnTo>
                  <a:lnTo>
                    <a:pt x="475" y="2306"/>
                  </a:lnTo>
                  <a:lnTo>
                    <a:pt x="577" y="2370"/>
                  </a:lnTo>
                  <a:lnTo>
                    <a:pt x="680" y="2446"/>
                  </a:lnTo>
                  <a:lnTo>
                    <a:pt x="795" y="2498"/>
                  </a:lnTo>
                  <a:lnTo>
                    <a:pt x="923" y="2536"/>
                  </a:lnTo>
                  <a:lnTo>
                    <a:pt x="1038" y="2575"/>
                  </a:lnTo>
                  <a:lnTo>
                    <a:pt x="1166" y="2587"/>
                  </a:lnTo>
                  <a:lnTo>
                    <a:pt x="1307" y="2600"/>
                  </a:lnTo>
                  <a:lnTo>
                    <a:pt x="1435" y="2587"/>
                  </a:lnTo>
                  <a:lnTo>
                    <a:pt x="1563" y="2575"/>
                  </a:lnTo>
                  <a:lnTo>
                    <a:pt x="1691" y="2536"/>
                  </a:lnTo>
                  <a:lnTo>
                    <a:pt x="1807" y="2498"/>
                  </a:lnTo>
                  <a:lnTo>
                    <a:pt x="1922" y="2446"/>
                  </a:lnTo>
                  <a:lnTo>
                    <a:pt x="2037" y="2370"/>
                  </a:lnTo>
                  <a:lnTo>
                    <a:pt x="2127" y="2306"/>
                  </a:lnTo>
                  <a:lnTo>
                    <a:pt x="2229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50" y="1678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294"/>
                  </a:lnTo>
                  <a:lnTo>
                    <a:pt x="2601" y="1166"/>
                  </a:lnTo>
                  <a:lnTo>
                    <a:pt x="2575" y="1038"/>
                  </a:lnTo>
                  <a:lnTo>
                    <a:pt x="2550" y="910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64"/>
                  </a:lnTo>
                  <a:lnTo>
                    <a:pt x="2306" y="474"/>
                  </a:lnTo>
                  <a:lnTo>
                    <a:pt x="2229" y="372"/>
                  </a:lnTo>
                  <a:lnTo>
                    <a:pt x="2127" y="295"/>
                  </a:lnTo>
                  <a:lnTo>
                    <a:pt x="2037" y="218"/>
                  </a:lnTo>
                  <a:lnTo>
                    <a:pt x="1922" y="154"/>
                  </a:lnTo>
                  <a:lnTo>
                    <a:pt x="1807" y="103"/>
                  </a:lnTo>
                  <a:lnTo>
                    <a:pt x="1691" y="51"/>
                  </a:lnTo>
                  <a:lnTo>
                    <a:pt x="1563" y="26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486;p46">
              <a:extLst>
                <a:ext uri="{FF2B5EF4-FFF2-40B4-BE49-F238E27FC236}">
                  <a16:creationId xmlns:a16="http://schemas.microsoft.com/office/drawing/2014/main" id="{5CC88EA3-3B74-FB9C-EFF5-3AB9874E9A4B}"/>
                </a:ext>
              </a:extLst>
            </p:cNvPr>
            <p:cNvSpPr/>
            <p:nvPr/>
          </p:nvSpPr>
          <p:spPr>
            <a:xfrm>
              <a:off x="2317875" y="1676525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294" y="0"/>
                  </a:moveTo>
                  <a:lnTo>
                    <a:pt x="1166" y="13"/>
                  </a:lnTo>
                  <a:lnTo>
                    <a:pt x="1038" y="26"/>
                  </a:lnTo>
                  <a:lnTo>
                    <a:pt x="910" y="64"/>
                  </a:lnTo>
                  <a:lnTo>
                    <a:pt x="795" y="103"/>
                  </a:lnTo>
                  <a:lnTo>
                    <a:pt x="679" y="154"/>
                  </a:lnTo>
                  <a:lnTo>
                    <a:pt x="577" y="218"/>
                  </a:lnTo>
                  <a:lnTo>
                    <a:pt x="474" y="295"/>
                  </a:lnTo>
                  <a:lnTo>
                    <a:pt x="372" y="384"/>
                  </a:lnTo>
                  <a:lnTo>
                    <a:pt x="295" y="474"/>
                  </a:lnTo>
                  <a:lnTo>
                    <a:pt x="218" y="577"/>
                  </a:lnTo>
                  <a:lnTo>
                    <a:pt x="154" y="679"/>
                  </a:lnTo>
                  <a:lnTo>
                    <a:pt x="103" y="794"/>
                  </a:lnTo>
                  <a:lnTo>
                    <a:pt x="52" y="910"/>
                  </a:lnTo>
                  <a:lnTo>
                    <a:pt x="26" y="1038"/>
                  </a:lnTo>
                  <a:lnTo>
                    <a:pt x="0" y="1166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2" y="1691"/>
                  </a:lnTo>
                  <a:lnTo>
                    <a:pt x="103" y="1806"/>
                  </a:lnTo>
                  <a:lnTo>
                    <a:pt x="154" y="1921"/>
                  </a:lnTo>
                  <a:lnTo>
                    <a:pt x="218" y="2024"/>
                  </a:lnTo>
                  <a:lnTo>
                    <a:pt x="295" y="2126"/>
                  </a:lnTo>
                  <a:lnTo>
                    <a:pt x="372" y="2216"/>
                  </a:lnTo>
                  <a:lnTo>
                    <a:pt x="474" y="2306"/>
                  </a:lnTo>
                  <a:lnTo>
                    <a:pt x="577" y="2382"/>
                  </a:lnTo>
                  <a:lnTo>
                    <a:pt x="679" y="2446"/>
                  </a:lnTo>
                  <a:lnTo>
                    <a:pt x="795" y="2498"/>
                  </a:lnTo>
                  <a:lnTo>
                    <a:pt x="910" y="2549"/>
                  </a:lnTo>
                  <a:lnTo>
                    <a:pt x="1038" y="2575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6" y="2498"/>
                  </a:lnTo>
                  <a:lnTo>
                    <a:pt x="1922" y="2446"/>
                  </a:lnTo>
                  <a:lnTo>
                    <a:pt x="2024" y="2382"/>
                  </a:lnTo>
                  <a:lnTo>
                    <a:pt x="2127" y="2306"/>
                  </a:lnTo>
                  <a:lnTo>
                    <a:pt x="2216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36" y="1691"/>
                  </a:lnTo>
                  <a:lnTo>
                    <a:pt x="2575" y="1563"/>
                  </a:lnTo>
                  <a:lnTo>
                    <a:pt x="2588" y="1435"/>
                  </a:lnTo>
                  <a:lnTo>
                    <a:pt x="2600" y="1307"/>
                  </a:lnTo>
                  <a:lnTo>
                    <a:pt x="2588" y="1166"/>
                  </a:lnTo>
                  <a:lnTo>
                    <a:pt x="2575" y="1038"/>
                  </a:lnTo>
                  <a:lnTo>
                    <a:pt x="2536" y="910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7"/>
                  </a:lnTo>
                  <a:lnTo>
                    <a:pt x="2306" y="474"/>
                  </a:lnTo>
                  <a:lnTo>
                    <a:pt x="2216" y="384"/>
                  </a:lnTo>
                  <a:lnTo>
                    <a:pt x="2127" y="295"/>
                  </a:lnTo>
                  <a:lnTo>
                    <a:pt x="2024" y="218"/>
                  </a:lnTo>
                  <a:lnTo>
                    <a:pt x="1922" y="154"/>
                  </a:lnTo>
                  <a:lnTo>
                    <a:pt x="1806" y="103"/>
                  </a:lnTo>
                  <a:lnTo>
                    <a:pt x="1691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487;p46">
              <a:extLst>
                <a:ext uri="{FF2B5EF4-FFF2-40B4-BE49-F238E27FC236}">
                  <a16:creationId xmlns:a16="http://schemas.microsoft.com/office/drawing/2014/main" id="{80B15E5C-A5EC-01A2-0722-C3A3F4D47C75}"/>
                </a:ext>
              </a:extLst>
            </p:cNvPr>
            <p:cNvSpPr/>
            <p:nvPr/>
          </p:nvSpPr>
          <p:spPr>
            <a:xfrm>
              <a:off x="1586875" y="1311500"/>
              <a:ext cx="65025" cy="65325"/>
            </a:xfrm>
            <a:custGeom>
              <a:avLst/>
              <a:gdLst/>
              <a:ahLst/>
              <a:cxnLst/>
              <a:rect l="l" t="t" r="r" b="b"/>
              <a:pathLst>
                <a:path w="2601" h="2613" extrusionOk="0">
                  <a:moveTo>
                    <a:pt x="1306" y="0"/>
                  </a:moveTo>
                  <a:lnTo>
                    <a:pt x="1178" y="13"/>
                  </a:lnTo>
                  <a:lnTo>
                    <a:pt x="1038" y="26"/>
                  </a:lnTo>
                  <a:lnTo>
                    <a:pt x="922" y="64"/>
                  </a:lnTo>
                  <a:lnTo>
                    <a:pt x="794" y="103"/>
                  </a:lnTo>
                  <a:lnTo>
                    <a:pt x="679" y="167"/>
                  </a:lnTo>
                  <a:lnTo>
                    <a:pt x="576" y="231"/>
                  </a:lnTo>
                  <a:lnTo>
                    <a:pt x="474" y="308"/>
                  </a:lnTo>
                  <a:lnTo>
                    <a:pt x="384" y="384"/>
                  </a:lnTo>
                  <a:lnTo>
                    <a:pt x="307" y="474"/>
                  </a:lnTo>
                  <a:lnTo>
                    <a:pt x="231" y="577"/>
                  </a:lnTo>
                  <a:lnTo>
                    <a:pt x="167" y="692"/>
                  </a:lnTo>
                  <a:lnTo>
                    <a:pt x="103" y="794"/>
                  </a:lnTo>
                  <a:lnTo>
                    <a:pt x="64" y="922"/>
                  </a:lnTo>
                  <a:lnTo>
                    <a:pt x="26" y="1050"/>
                  </a:lnTo>
                  <a:lnTo>
                    <a:pt x="13" y="1178"/>
                  </a:lnTo>
                  <a:lnTo>
                    <a:pt x="0" y="1307"/>
                  </a:lnTo>
                  <a:lnTo>
                    <a:pt x="13" y="1435"/>
                  </a:lnTo>
                  <a:lnTo>
                    <a:pt x="26" y="1563"/>
                  </a:lnTo>
                  <a:lnTo>
                    <a:pt x="64" y="1691"/>
                  </a:lnTo>
                  <a:lnTo>
                    <a:pt x="103" y="1819"/>
                  </a:lnTo>
                  <a:lnTo>
                    <a:pt x="167" y="1921"/>
                  </a:lnTo>
                  <a:lnTo>
                    <a:pt x="231" y="2037"/>
                  </a:lnTo>
                  <a:lnTo>
                    <a:pt x="307" y="2139"/>
                  </a:lnTo>
                  <a:lnTo>
                    <a:pt x="384" y="2229"/>
                  </a:lnTo>
                  <a:lnTo>
                    <a:pt x="474" y="2306"/>
                  </a:lnTo>
                  <a:lnTo>
                    <a:pt x="576" y="2382"/>
                  </a:lnTo>
                  <a:lnTo>
                    <a:pt x="679" y="2446"/>
                  </a:lnTo>
                  <a:lnTo>
                    <a:pt x="794" y="2510"/>
                  </a:lnTo>
                  <a:lnTo>
                    <a:pt x="922" y="2549"/>
                  </a:lnTo>
                  <a:lnTo>
                    <a:pt x="1038" y="2575"/>
                  </a:lnTo>
                  <a:lnTo>
                    <a:pt x="1178" y="2600"/>
                  </a:lnTo>
                  <a:lnTo>
                    <a:pt x="1306" y="2613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6" y="2510"/>
                  </a:lnTo>
                  <a:lnTo>
                    <a:pt x="1921" y="2446"/>
                  </a:lnTo>
                  <a:lnTo>
                    <a:pt x="2037" y="2382"/>
                  </a:lnTo>
                  <a:lnTo>
                    <a:pt x="2139" y="2306"/>
                  </a:lnTo>
                  <a:lnTo>
                    <a:pt x="2229" y="2229"/>
                  </a:lnTo>
                  <a:lnTo>
                    <a:pt x="2306" y="2139"/>
                  </a:lnTo>
                  <a:lnTo>
                    <a:pt x="2382" y="2037"/>
                  </a:lnTo>
                  <a:lnTo>
                    <a:pt x="2446" y="1921"/>
                  </a:lnTo>
                  <a:lnTo>
                    <a:pt x="2510" y="1819"/>
                  </a:lnTo>
                  <a:lnTo>
                    <a:pt x="2549" y="1691"/>
                  </a:lnTo>
                  <a:lnTo>
                    <a:pt x="2574" y="1563"/>
                  </a:lnTo>
                  <a:lnTo>
                    <a:pt x="2600" y="1435"/>
                  </a:lnTo>
                  <a:lnTo>
                    <a:pt x="2600" y="1307"/>
                  </a:lnTo>
                  <a:lnTo>
                    <a:pt x="2600" y="1178"/>
                  </a:lnTo>
                  <a:lnTo>
                    <a:pt x="2574" y="1050"/>
                  </a:lnTo>
                  <a:lnTo>
                    <a:pt x="2549" y="922"/>
                  </a:lnTo>
                  <a:lnTo>
                    <a:pt x="2510" y="794"/>
                  </a:lnTo>
                  <a:lnTo>
                    <a:pt x="2446" y="692"/>
                  </a:lnTo>
                  <a:lnTo>
                    <a:pt x="2382" y="577"/>
                  </a:lnTo>
                  <a:lnTo>
                    <a:pt x="2306" y="474"/>
                  </a:lnTo>
                  <a:lnTo>
                    <a:pt x="2229" y="384"/>
                  </a:lnTo>
                  <a:lnTo>
                    <a:pt x="2139" y="308"/>
                  </a:lnTo>
                  <a:lnTo>
                    <a:pt x="2037" y="231"/>
                  </a:lnTo>
                  <a:lnTo>
                    <a:pt x="1921" y="167"/>
                  </a:lnTo>
                  <a:lnTo>
                    <a:pt x="1806" y="103"/>
                  </a:lnTo>
                  <a:lnTo>
                    <a:pt x="1691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488;p46">
              <a:extLst>
                <a:ext uri="{FF2B5EF4-FFF2-40B4-BE49-F238E27FC236}">
                  <a16:creationId xmlns:a16="http://schemas.microsoft.com/office/drawing/2014/main" id="{A0829B72-8799-4BB5-0160-DFEF9DDFB488}"/>
                </a:ext>
              </a:extLst>
            </p:cNvPr>
            <p:cNvSpPr/>
            <p:nvPr/>
          </p:nvSpPr>
          <p:spPr>
            <a:xfrm>
              <a:off x="1249375" y="1361450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294" y="0"/>
                  </a:moveTo>
                  <a:lnTo>
                    <a:pt x="1166" y="13"/>
                  </a:lnTo>
                  <a:lnTo>
                    <a:pt x="1038" y="26"/>
                  </a:lnTo>
                  <a:lnTo>
                    <a:pt x="910" y="64"/>
                  </a:lnTo>
                  <a:lnTo>
                    <a:pt x="795" y="103"/>
                  </a:lnTo>
                  <a:lnTo>
                    <a:pt x="679" y="154"/>
                  </a:lnTo>
                  <a:lnTo>
                    <a:pt x="577" y="231"/>
                  </a:lnTo>
                  <a:lnTo>
                    <a:pt x="475" y="295"/>
                  </a:lnTo>
                  <a:lnTo>
                    <a:pt x="385" y="384"/>
                  </a:lnTo>
                  <a:lnTo>
                    <a:pt x="295" y="474"/>
                  </a:lnTo>
                  <a:lnTo>
                    <a:pt x="218" y="577"/>
                  </a:lnTo>
                  <a:lnTo>
                    <a:pt x="154" y="679"/>
                  </a:lnTo>
                  <a:lnTo>
                    <a:pt x="103" y="794"/>
                  </a:lnTo>
                  <a:lnTo>
                    <a:pt x="52" y="922"/>
                  </a:lnTo>
                  <a:lnTo>
                    <a:pt x="26" y="1038"/>
                  </a:lnTo>
                  <a:lnTo>
                    <a:pt x="1" y="1166"/>
                  </a:lnTo>
                  <a:lnTo>
                    <a:pt x="1" y="1307"/>
                  </a:lnTo>
                  <a:lnTo>
                    <a:pt x="1" y="1435"/>
                  </a:lnTo>
                  <a:lnTo>
                    <a:pt x="26" y="1563"/>
                  </a:lnTo>
                  <a:lnTo>
                    <a:pt x="52" y="1691"/>
                  </a:lnTo>
                  <a:lnTo>
                    <a:pt x="103" y="1806"/>
                  </a:lnTo>
                  <a:lnTo>
                    <a:pt x="154" y="1921"/>
                  </a:lnTo>
                  <a:lnTo>
                    <a:pt x="218" y="2037"/>
                  </a:lnTo>
                  <a:lnTo>
                    <a:pt x="295" y="2126"/>
                  </a:lnTo>
                  <a:lnTo>
                    <a:pt x="385" y="2229"/>
                  </a:lnTo>
                  <a:lnTo>
                    <a:pt x="475" y="2306"/>
                  </a:lnTo>
                  <a:lnTo>
                    <a:pt x="577" y="2382"/>
                  </a:lnTo>
                  <a:lnTo>
                    <a:pt x="679" y="2446"/>
                  </a:lnTo>
                  <a:lnTo>
                    <a:pt x="795" y="2498"/>
                  </a:lnTo>
                  <a:lnTo>
                    <a:pt x="910" y="2549"/>
                  </a:lnTo>
                  <a:lnTo>
                    <a:pt x="1038" y="2575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7" y="2498"/>
                  </a:lnTo>
                  <a:lnTo>
                    <a:pt x="1922" y="2446"/>
                  </a:lnTo>
                  <a:lnTo>
                    <a:pt x="2024" y="2382"/>
                  </a:lnTo>
                  <a:lnTo>
                    <a:pt x="2127" y="2306"/>
                  </a:lnTo>
                  <a:lnTo>
                    <a:pt x="2216" y="2229"/>
                  </a:lnTo>
                  <a:lnTo>
                    <a:pt x="2306" y="2126"/>
                  </a:lnTo>
                  <a:lnTo>
                    <a:pt x="2383" y="2037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37" y="1691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307"/>
                  </a:lnTo>
                  <a:lnTo>
                    <a:pt x="2601" y="1166"/>
                  </a:lnTo>
                  <a:lnTo>
                    <a:pt x="2575" y="1038"/>
                  </a:lnTo>
                  <a:lnTo>
                    <a:pt x="2537" y="922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7"/>
                  </a:lnTo>
                  <a:lnTo>
                    <a:pt x="2306" y="474"/>
                  </a:lnTo>
                  <a:lnTo>
                    <a:pt x="2216" y="384"/>
                  </a:lnTo>
                  <a:lnTo>
                    <a:pt x="2127" y="295"/>
                  </a:lnTo>
                  <a:lnTo>
                    <a:pt x="2024" y="231"/>
                  </a:lnTo>
                  <a:lnTo>
                    <a:pt x="1922" y="154"/>
                  </a:lnTo>
                  <a:lnTo>
                    <a:pt x="1807" y="103"/>
                  </a:lnTo>
                  <a:lnTo>
                    <a:pt x="1691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493;p19">
            <a:extLst>
              <a:ext uri="{FF2B5EF4-FFF2-40B4-BE49-F238E27FC236}">
                <a16:creationId xmlns:a16="http://schemas.microsoft.com/office/drawing/2014/main" id="{F9FC9CE5-CD6D-34BB-D949-A0572CC0FB19}"/>
              </a:ext>
            </a:extLst>
          </p:cNvPr>
          <p:cNvGrpSpPr/>
          <p:nvPr/>
        </p:nvGrpSpPr>
        <p:grpSpPr>
          <a:xfrm>
            <a:off x="464346" y="2052362"/>
            <a:ext cx="1371604" cy="3617430"/>
            <a:chOff x="3886200" y="1114550"/>
            <a:chExt cx="1371604" cy="3617430"/>
          </a:xfrm>
        </p:grpSpPr>
        <p:grpSp>
          <p:nvGrpSpPr>
            <p:cNvPr id="114" name="Google Shape;494;p19">
              <a:extLst>
                <a:ext uri="{FF2B5EF4-FFF2-40B4-BE49-F238E27FC236}">
                  <a16:creationId xmlns:a16="http://schemas.microsoft.com/office/drawing/2014/main" id="{5CBFA228-C389-4AE5-DAA6-4C26EF0187FA}"/>
                </a:ext>
              </a:extLst>
            </p:cNvPr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119" name="Google Shape;495;p19">
                <a:extLst>
                  <a:ext uri="{FF2B5EF4-FFF2-40B4-BE49-F238E27FC236}">
                    <a16:creationId xmlns:a16="http://schemas.microsoft.com/office/drawing/2014/main" id="{EC13951D-3E2E-D458-FB24-8614457BCAC3}"/>
                  </a:ext>
                </a:extLst>
              </p:cNvPr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496;p19">
                <a:extLst>
                  <a:ext uri="{FF2B5EF4-FFF2-40B4-BE49-F238E27FC236}">
                    <a16:creationId xmlns:a16="http://schemas.microsoft.com/office/drawing/2014/main" id="{B967338E-44DA-9867-CD6E-E5FA4B2C6737}"/>
                  </a:ext>
                </a:extLst>
              </p:cNvPr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497;p19">
                <a:extLst>
                  <a:ext uri="{FF2B5EF4-FFF2-40B4-BE49-F238E27FC236}">
                    <a16:creationId xmlns:a16="http://schemas.microsoft.com/office/drawing/2014/main" id="{C61A2B1C-78E0-0A9E-A9EA-EC8DF4F3E58E}"/>
                  </a:ext>
                </a:extLst>
              </p:cNvPr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498;p19">
                <a:extLst>
                  <a:ext uri="{FF2B5EF4-FFF2-40B4-BE49-F238E27FC236}">
                    <a16:creationId xmlns:a16="http://schemas.microsoft.com/office/drawing/2014/main" id="{EFF14441-D6DF-C10D-36CD-C0FDB1A8DFD8}"/>
                  </a:ext>
                </a:extLst>
              </p:cNvPr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499;p19">
                <a:extLst>
                  <a:ext uri="{FF2B5EF4-FFF2-40B4-BE49-F238E27FC236}">
                    <a16:creationId xmlns:a16="http://schemas.microsoft.com/office/drawing/2014/main" id="{2C17542D-742D-5A3F-3766-366F73286734}"/>
                  </a:ext>
                </a:extLst>
              </p:cNvPr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500;p19">
                <a:extLst>
                  <a:ext uri="{FF2B5EF4-FFF2-40B4-BE49-F238E27FC236}">
                    <a16:creationId xmlns:a16="http://schemas.microsoft.com/office/drawing/2014/main" id="{99776A0A-D57F-A064-3860-D66441A8F0A8}"/>
                  </a:ext>
                </a:extLst>
              </p:cNvPr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501;p19">
                <a:extLst>
                  <a:ext uri="{FF2B5EF4-FFF2-40B4-BE49-F238E27FC236}">
                    <a16:creationId xmlns:a16="http://schemas.microsoft.com/office/drawing/2014/main" id="{D094D256-2318-6127-6CEC-813A93A55F4D}"/>
                  </a:ext>
                </a:extLst>
              </p:cNvPr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502;p19">
                <a:extLst>
                  <a:ext uri="{FF2B5EF4-FFF2-40B4-BE49-F238E27FC236}">
                    <a16:creationId xmlns:a16="http://schemas.microsoft.com/office/drawing/2014/main" id="{739B8302-C2F6-C0FD-7D98-FBB313D765BE}"/>
                  </a:ext>
                </a:extLst>
              </p:cNvPr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503;p19">
                <a:extLst>
                  <a:ext uri="{FF2B5EF4-FFF2-40B4-BE49-F238E27FC236}">
                    <a16:creationId xmlns:a16="http://schemas.microsoft.com/office/drawing/2014/main" id="{418A47EB-C51C-8253-0296-76D99007CF9E}"/>
                  </a:ext>
                </a:extLst>
              </p:cNvPr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504;p19">
                <a:extLst>
                  <a:ext uri="{FF2B5EF4-FFF2-40B4-BE49-F238E27FC236}">
                    <a16:creationId xmlns:a16="http://schemas.microsoft.com/office/drawing/2014/main" id="{DCC20EB4-6775-A046-C0EE-BDB7E48D0FBC}"/>
                  </a:ext>
                </a:extLst>
              </p:cNvPr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505;p19">
                <a:extLst>
                  <a:ext uri="{FF2B5EF4-FFF2-40B4-BE49-F238E27FC236}">
                    <a16:creationId xmlns:a16="http://schemas.microsoft.com/office/drawing/2014/main" id="{9B7BB83F-31B4-4352-706D-B13B372D0ED6}"/>
                  </a:ext>
                </a:extLst>
              </p:cNvPr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506;p19">
                <a:extLst>
                  <a:ext uri="{FF2B5EF4-FFF2-40B4-BE49-F238E27FC236}">
                    <a16:creationId xmlns:a16="http://schemas.microsoft.com/office/drawing/2014/main" id="{203FB80A-F1A6-8326-0661-3506A0C0D98A}"/>
                  </a:ext>
                </a:extLst>
              </p:cNvPr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507;p19">
                <a:extLst>
                  <a:ext uri="{FF2B5EF4-FFF2-40B4-BE49-F238E27FC236}">
                    <a16:creationId xmlns:a16="http://schemas.microsoft.com/office/drawing/2014/main" id="{BED83D82-7020-BE23-FC87-95EE13196CC7}"/>
                  </a:ext>
                </a:extLst>
              </p:cNvPr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508;p19">
                <a:extLst>
                  <a:ext uri="{FF2B5EF4-FFF2-40B4-BE49-F238E27FC236}">
                    <a16:creationId xmlns:a16="http://schemas.microsoft.com/office/drawing/2014/main" id="{CD37E21C-6212-CFED-935D-51138ED406B8}"/>
                  </a:ext>
                </a:extLst>
              </p:cNvPr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509;p19">
                <a:extLst>
                  <a:ext uri="{FF2B5EF4-FFF2-40B4-BE49-F238E27FC236}">
                    <a16:creationId xmlns:a16="http://schemas.microsoft.com/office/drawing/2014/main" id="{31B43E8C-BFE5-5F20-EB1A-02FD1B4D0C4F}"/>
                  </a:ext>
                </a:extLst>
              </p:cNvPr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510;p19">
                <a:extLst>
                  <a:ext uri="{FF2B5EF4-FFF2-40B4-BE49-F238E27FC236}">
                    <a16:creationId xmlns:a16="http://schemas.microsoft.com/office/drawing/2014/main" id="{C2E24A33-C08D-9D33-D6B7-58C3B1B5A9F5}"/>
                  </a:ext>
                </a:extLst>
              </p:cNvPr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511;p19">
                <a:extLst>
                  <a:ext uri="{FF2B5EF4-FFF2-40B4-BE49-F238E27FC236}">
                    <a16:creationId xmlns:a16="http://schemas.microsoft.com/office/drawing/2014/main" id="{10D7F5EF-44E4-2D28-BEC5-4B40ABDF89FF}"/>
                  </a:ext>
                </a:extLst>
              </p:cNvPr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512;p19">
                <a:extLst>
                  <a:ext uri="{FF2B5EF4-FFF2-40B4-BE49-F238E27FC236}">
                    <a16:creationId xmlns:a16="http://schemas.microsoft.com/office/drawing/2014/main" id="{B0F142D0-34B6-08EB-7A13-088C971F255F}"/>
                  </a:ext>
                </a:extLst>
              </p:cNvPr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" name="Google Shape;513;p19">
              <a:extLst>
                <a:ext uri="{FF2B5EF4-FFF2-40B4-BE49-F238E27FC236}">
                  <a16:creationId xmlns:a16="http://schemas.microsoft.com/office/drawing/2014/main" id="{77588BA6-EF8D-A38E-0430-2B6830D51119}"/>
                </a:ext>
              </a:extLst>
            </p:cNvPr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14;p19">
              <a:extLst>
                <a:ext uri="{FF2B5EF4-FFF2-40B4-BE49-F238E27FC236}">
                  <a16:creationId xmlns:a16="http://schemas.microsoft.com/office/drawing/2014/main" id="{9D0C9D4C-B924-8A29-7051-E91409CE317E}"/>
                </a:ext>
              </a:extLst>
            </p:cNvPr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594;p21">
            <a:extLst>
              <a:ext uri="{FF2B5EF4-FFF2-40B4-BE49-F238E27FC236}">
                <a16:creationId xmlns:a16="http://schemas.microsoft.com/office/drawing/2014/main" id="{FBF1F9A8-F5E6-0BC9-E7E1-6C990D95D9E8}"/>
              </a:ext>
            </a:extLst>
          </p:cNvPr>
          <p:cNvGrpSpPr/>
          <p:nvPr/>
        </p:nvGrpSpPr>
        <p:grpSpPr>
          <a:xfrm>
            <a:off x="9668815" y="1823105"/>
            <a:ext cx="1981191" cy="3701042"/>
            <a:chOff x="4572000" y="1208850"/>
            <a:chExt cx="1885951" cy="3523124"/>
          </a:xfrm>
        </p:grpSpPr>
        <p:sp>
          <p:nvSpPr>
            <p:cNvPr id="138" name="Google Shape;595;p21">
              <a:extLst>
                <a:ext uri="{FF2B5EF4-FFF2-40B4-BE49-F238E27FC236}">
                  <a16:creationId xmlns:a16="http://schemas.microsoft.com/office/drawing/2014/main" id="{7291037D-042A-2B6F-2265-CD08F5C592FE}"/>
                </a:ext>
              </a:extLst>
            </p:cNvPr>
            <p:cNvSpPr/>
            <p:nvPr/>
          </p:nvSpPr>
          <p:spPr>
            <a:xfrm>
              <a:off x="5987719" y="3093832"/>
              <a:ext cx="119074" cy="819540"/>
            </a:xfrm>
            <a:custGeom>
              <a:avLst/>
              <a:gdLst/>
              <a:ahLst/>
              <a:cxnLst/>
              <a:rect l="l" t="t" r="r" b="b"/>
              <a:pathLst>
                <a:path w="3672" h="25273" extrusionOk="0">
                  <a:moveTo>
                    <a:pt x="313" y="0"/>
                  </a:moveTo>
                  <a:lnTo>
                    <a:pt x="0" y="25230"/>
                  </a:lnTo>
                  <a:lnTo>
                    <a:pt x="3344" y="25273"/>
                  </a:lnTo>
                  <a:lnTo>
                    <a:pt x="3672" y="43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96;p21">
              <a:extLst>
                <a:ext uri="{FF2B5EF4-FFF2-40B4-BE49-F238E27FC236}">
                  <a16:creationId xmlns:a16="http://schemas.microsoft.com/office/drawing/2014/main" id="{253D9334-3F40-9A3B-A5E6-958710A8F35D}"/>
                </a:ext>
              </a:extLst>
            </p:cNvPr>
            <p:cNvSpPr/>
            <p:nvPr/>
          </p:nvSpPr>
          <p:spPr>
            <a:xfrm>
              <a:off x="5803596" y="3038900"/>
              <a:ext cx="120014" cy="872170"/>
            </a:xfrm>
            <a:custGeom>
              <a:avLst/>
              <a:gdLst/>
              <a:ahLst/>
              <a:cxnLst/>
              <a:rect l="l" t="t" r="r" b="b"/>
              <a:pathLst>
                <a:path w="3701" h="26896" extrusionOk="0">
                  <a:moveTo>
                    <a:pt x="342" y="1"/>
                  </a:moveTo>
                  <a:lnTo>
                    <a:pt x="1" y="26853"/>
                  </a:lnTo>
                  <a:lnTo>
                    <a:pt x="3359" y="26895"/>
                  </a:lnTo>
                  <a:lnTo>
                    <a:pt x="3700" y="4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97;p21">
              <a:extLst>
                <a:ext uri="{FF2B5EF4-FFF2-40B4-BE49-F238E27FC236}">
                  <a16:creationId xmlns:a16="http://schemas.microsoft.com/office/drawing/2014/main" id="{7D256CD4-3441-22B3-4D57-106EE48F330F}"/>
                </a:ext>
              </a:extLst>
            </p:cNvPr>
            <p:cNvSpPr/>
            <p:nvPr/>
          </p:nvSpPr>
          <p:spPr>
            <a:xfrm>
              <a:off x="5669768" y="2404422"/>
              <a:ext cx="257053" cy="311045"/>
            </a:xfrm>
            <a:custGeom>
              <a:avLst/>
              <a:gdLst/>
              <a:ahLst/>
              <a:cxnLst/>
              <a:rect l="l" t="t" r="r" b="b"/>
              <a:pathLst>
                <a:path w="7927" h="9592" extrusionOk="0">
                  <a:moveTo>
                    <a:pt x="2804" y="1"/>
                  </a:moveTo>
                  <a:lnTo>
                    <a:pt x="1" y="1851"/>
                  </a:lnTo>
                  <a:lnTo>
                    <a:pt x="5124" y="9592"/>
                  </a:lnTo>
                  <a:lnTo>
                    <a:pt x="7927" y="7742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98;p21">
              <a:extLst>
                <a:ext uri="{FF2B5EF4-FFF2-40B4-BE49-F238E27FC236}">
                  <a16:creationId xmlns:a16="http://schemas.microsoft.com/office/drawing/2014/main" id="{601C5E1C-8336-07DF-214B-0DBB78A074C0}"/>
                </a:ext>
              </a:extLst>
            </p:cNvPr>
            <p:cNvSpPr/>
            <p:nvPr/>
          </p:nvSpPr>
          <p:spPr>
            <a:xfrm>
              <a:off x="5505976" y="2490258"/>
              <a:ext cx="267203" cy="326739"/>
            </a:xfrm>
            <a:custGeom>
              <a:avLst/>
              <a:gdLst/>
              <a:ahLst/>
              <a:cxnLst/>
              <a:rect l="l" t="t" r="r" b="b"/>
              <a:pathLst>
                <a:path w="8240" h="10076" extrusionOk="0">
                  <a:moveTo>
                    <a:pt x="2789" y="1"/>
                  </a:moveTo>
                  <a:lnTo>
                    <a:pt x="0" y="1850"/>
                  </a:lnTo>
                  <a:lnTo>
                    <a:pt x="5436" y="10075"/>
                  </a:lnTo>
                  <a:lnTo>
                    <a:pt x="8239" y="8225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99;p21">
              <a:extLst>
                <a:ext uri="{FF2B5EF4-FFF2-40B4-BE49-F238E27FC236}">
                  <a16:creationId xmlns:a16="http://schemas.microsoft.com/office/drawing/2014/main" id="{D3F84B15-7169-CD9B-D354-DA979E53A921}"/>
                </a:ext>
              </a:extLst>
            </p:cNvPr>
            <p:cNvSpPr/>
            <p:nvPr/>
          </p:nvSpPr>
          <p:spPr>
            <a:xfrm>
              <a:off x="5247562" y="2038055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510" y="0"/>
                  </a:moveTo>
                  <a:lnTo>
                    <a:pt x="8097" y="14"/>
                  </a:lnTo>
                  <a:lnTo>
                    <a:pt x="7699" y="29"/>
                  </a:lnTo>
                  <a:lnTo>
                    <a:pt x="7286" y="86"/>
                  </a:lnTo>
                  <a:lnTo>
                    <a:pt x="6888" y="142"/>
                  </a:lnTo>
                  <a:lnTo>
                    <a:pt x="6489" y="228"/>
                  </a:lnTo>
                  <a:lnTo>
                    <a:pt x="6091" y="327"/>
                  </a:lnTo>
                  <a:lnTo>
                    <a:pt x="5692" y="456"/>
                  </a:lnTo>
                  <a:lnTo>
                    <a:pt x="5294" y="612"/>
                  </a:lnTo>
                  <a:lnTo>
                    <a:pt x="4910" y="769"/>
                  </a:lnTo>
                  <a:lnTo>
                    <a:pt x="4526" y="968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89"/>
                  </a:lnTo>
                  <a:lnTo>
                    <a:pt x="1907" y="3102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8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8"/>
                  </a:lnTo>
                  <a:lnTo>
                    <a:pt x="370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0" y="8353"/>
                  </a:lnTo>
                  <a:lnTo>
                    <a:pt x="15" y="8766"/>
                  </a:lnTo>
                  <a:lnTo>
                    <a:pt x="43" y="9164"/>
                  </a:lnTo>
                  <a:lnTo>
                    <a:pt x="86" y="9577"/>
                  </a:lnTo>
                  <a:lnTo>
                    <a:pt x="143" y="9975"/>
                  </a:lnTo>
                  <a:lnTo>
                    <a:pt x="228" y="10374"/>
                  </a:lnTo>
                  <a:lnTo>
                    <a:pt x="342" y="10786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3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102"/>
                  </a:lnTo>
                  <a:lnTo>
                    <a:pt x="2491" y="14401"/>
                  </a:lnTo>
                  <a:lnTo>
                    <a:pt x="2790" y="14685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7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22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2"/>
                  </a:lnTo>
                  <a:lnTo>
                    <a:pt x="6745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8"/>
                  </a:lnTo>
                  <a:lnTo>
                    <a:pt x="8353" y="16863"/>
                  </a:lnTo>
                  <a:lnTo>
                    <a:pt x="8766" y="16848"/>
                  </a:lnTo>
                  <a:lnTo>
                    <a:pt x="9179" y="16834"/>
                  </a:lnTo>
                  <a:lnTo>
                    <a:pt x="9577" y="16777"/>
                  </a:lnTo>
                  <a:lnTo>
                    <a:pt x="9976" y="16720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407"/>
                  </a:lnTo>
                  <a:lnTo>
                    <a:pt x="11569" y="16251"/>
                  </a:lnTo>
                  <a:lnTo>
                    <a:pt x="11954" y="16094"/>
                  </a:lnTo>
                  <a:lnTo>
                    <a:pt x="12338" y="15895"/>
                  </a:lnTo>
                  <a:lnTo>
                    <a:pt x="12722" y="15696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56"/>
                  </a:lnTo>
                  <a:lnTo>
                    <a:pt x="14102" y="14671"/>
                  </a:lnTo>
                  <a:lnTo>
                    <a:pt x="14401" y="14387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4"/>
                  </a:lnTo>
                  <a:lnTo>
                    <a:pt x="16052" y="12039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0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21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4" y="7699"/>
                  </a:lnTo>
                  <a:lnTo>
                    <a:pt x="16792" y="7286"/>
                  </a:lnTo>
                  <a:lnTo>
                    <a:pt x="16721" y="6887"/>
                  </a:lnTo>
                  <a:lnTo>
                    <a:pt x="16635" y="6475"/>
                  </a:lnTo>
                  <a:lnTo>
                    <a:pt x="16536" y="6076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4" y="4910"/>
                  </a:lnTo>
                  <a:lnTo>
                    <a:pt x="15910" y="4525"/>
                  </a:lnTo>
                  <a:lnTo>
                    <a:pt x="15696" y="4155"/>
                  </a:lnTo>
                  <a:lnTo>
                    <a:pt x="15468" y="3785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77"/>
                  </a:lnTo>
                  <a:lnTo>
                    <a:pt x="13761" y="1907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0" y="1196"/>
                  </a:lnTo>
                  <a:lnTo>
                    <a:pt x="12395" y="996"/>
                  </a:lnTo>
                  <a:lnTo>
                    <a:pt x="12039" y="811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6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4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00;p21">
              <a:extLst>
                <a:ext uri="{FF2B5EF4-FFF2-40B4-BE49-F238E27FC236}">
                  <a16:creationId xmlns:a16="http://schemas.microsoft.com/office/drawing/2014/main" id="{6FE79ADC-2ADD-9BF0-6D4B-4320A699A2D0}"/>
                </a:ext>
              </a:extLst>
            </p:cNvPr>
            <p:cNvSpPr/>
            <p:nvPr/>
          </p:nvSpPr>
          <p:spPr>
            <a:xfrm>
              <a:off x="5653165" y="2630539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097" y="0"/>
                  </a:moveTo>
                  <a:lnTo>
                    <a:pt x="7699" y="29"/>
                  </a:lnTo>
                  <a:lnTo>
                    <a:pt x="7286" y="72"/>
                  </a:lnTo>
                  <a:lnTo>
                    <a:pt x="6888" y="143"/>
                  </a:lnTo>
                  <a:lnTo>
                    <a:pt x="6489" y="228"/>
                  </a:lnTo>
                  <a:lnTo>
                    <a:pt x="6091" y="328"/>
                  </a:lnTo>
                  <a:lnTo>
                    <a:pt x="5693" y="456"/>
                  </a:lnTo>
                  <a:lnTo>
                    <a:pt x="5294" y="598"/>
                  </a:lnTo>
                  <a:lnTo>
                    <a:pt x="4910" y="769"/>
                  </a:lnTo>
                  <a:lnTo>
                    <a:pt x="4526" y="954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75"/>
                  </a:lnTo>
                  <a:lnTo>
                    <a:pt x="1907" y="3103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9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9"/>
                  </a:lnTo>
                  <a:lnTo>
                    <a:pt x="371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1" y="8353"/>
                  </a:lnTo>
                  <a:lnTo>
                    <a:pt x="15" y="8766"/>
                  </a:lnTo>
                  <a:lnTo>
                    <a:pt x="43" y="9165"/>
                  </a:lnTo>
                  <a:lnTo>
                    <a:pt x="86" y="9577"/>
                  </a:lnTo>
                  <a:lnTo>
                    <a:pt x="143" y="9976"/>
                  </a:lnTo>
                  <a:lnTo>
                    <a:pt x="228" y="10374"/>
                  </a:lnTo>
                  <a:lnTo>
                    <a:pt x="342" y="10772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4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088"/>
                  </a:lnTo>
                  <a:lnTo>
                    <a:pt x="2491" y="14401"/>
                  </a:lnTo>
                  <a:lnTo>
                    <a:pt x="2790" y="14686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8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08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3"/>
                  </a:lnTo>
                  <a:lnTo>
                    <a:pt x="6746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9"/>
                  </a:lnTo>
                  <a:lnTo>
                    <a:pt x="8354" y="16863"/>
                  </a:lnTo>
                  <a:lnTo>
                    <a:pt x="8766" y="16849"/>
                  </a:lnTo>
                  <a:lnTo>
                    <a:pt x="9179" y="16820"/>
                  </a:lnTo>
                  <a:lnTo>
                    <a:pt x="9577" y="16778"/>
                  </a:lnTo>
                  <a:lnTo>
                    <a:pt x="9976" y="16721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393"/>
                  </a:lnTo>
                  <a:lnTo>
                    <a:pt x="11569" y="16251"/>
                  </a:lnTo>
                  <a:lnTo>
                    <a:pt x="11954" y="16080"/>
                  </a:lnTo>
                  <a:lnTo>
                    <a:pt x="12338" y="15895"/>
                  </a:lnTo>
                  <a:lnTo>
                    <a:pt x="12722" y="15682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42"/>
                  </a:lnTo>
                  <a:lnTo>
                    <a:pt x="14102" y="14671"/>
                  </a:lnTo>
                  <a:lnTo>
                    <a:pt x="14401" y="14373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5"/>
                  </a:lnTo>
                  <a:lnTo>
                    <a:pt x="16052" y="12025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1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07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5" y="7685"/>
                  </a:lnTo>
                  <a:lnTo>
                    <a:pt x="16792" y="7286"/>
                  </a:lnTo>
                  <a:lnTo>
                    <a:pt x="16721" y="6888"/>
                  </a:lnTo>
                  <a:lnTo>
                    <a:pt x="16635" y="6475"/>
                  </a:lnTo>
                  <a:lnTo>
                    <a:pt x="16536" y="6077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5" y="4910"/>
                  </a:lnTo>
                  <a:lnTo>
                    <a:pt x="15910" y="4526"/>
                  </a:lnTo>
                  <a:lnTo>
                    <a:pt x="15696" y="4141"/>
                  </a:lnTo>
                  <a:lnTo>
                    <a:pt x="15468" y="3786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63"/>
                  </a:lnTo>
                  <a:lnTo>
                    <a:pt x="13761" y="1893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1" y="1196"/>
                  </a:lnTo>
                  <a:lnTo>
                    <a:pt x="12395" y="997"/>
                  </a:lnTo>
                  <a:lnTo>
                    <a:pt x="12039" y="812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7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5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01;p21">
              <a:extLst>
                <a:ext uri="{FF2B5EF4-FFF2-40B4-BE49-F238E27FC236}">
                  <a16:creationId xmlns:a16="http://schemas.microsoft.com/office/drawing/2014/main" id="{5C0FDF96-A217-54DC-8616-C02DB48FADFB}"/>
                </a:ext>
              </a:extLst>
            </p:cNvPr>
            <p:cNvSpPr/>
            <p:nvPr/>
          </p:nvSpPr>
          <p:spPr>
            <a:xfrm>
              <a:off x="4572000" y="1208850"/>
              <a:ext cx="1126888" cy="1125461"/>
            </a:xfrm>
            <a:custGeom>
              <a:avLst/>
              <a:gdLst/>
              <a:ahLst/>
              <a:cxnLst/>
              <a:rect l="l" t="t" r="r" b="b"/>
              <a:pathLst>
                <a:path w="34751" h="34707" extrusionOk="0">
                  <a:moveTo>
                    <a:pt x="18201" y="0"/>
                  </a:moveTo>
                  <a:lnTo>
                    <a:pt x="17931" y="28"/>
                  </a:lnTo>
                  <a:lnTo>
                    <a:pt x="17660" y="71"/>
                  </a:lnTo>
                  <a:lnTo>
                    <a:pt x="17404" y="157"/>
                  </a:lnTo>
                  <a:lnTo>
                    <a:pt x="17148" y="256"/>
                  </a:lnTo>
                  <a:lnTo>
                    <a:pt x="16920" y="370"/>
                  </a:lnTo>
                  <a:lnTo>
                    <a:pt x="16693" y="527"/>
                  </a:lnTo>
                  <a:lnTo>
                    <a:pt x="16493" y="683"/>
                  </a:lnTo>
                  <a:lnTo>
                    <a:pt x="16294" y="868"/>
                  </a:lnTo>
                  <a:lnTo>
                    <a:pt x="16123" y="1067"/>
                  </a:lnTo>
                  <a:lnTo>
                    <a:pt x="15967" y="1295"/>
                  </a:lnTo>
                  <a:lnTo>
                    <a:pt x="15839" y="1523"/>
                  </a:lnTo>
                  <a:lnTo>
                    <a:pt x="15725" y="1765"/>
                  </a:lnTo>
                  <a:lnTo>
                    <a:pt x="15640" y="2035"/>
                  </a:lnTo>
                  <a:lnTo>
                    <a:pt x="15583" y="2305"/>
                  </a:lnTo>
                  <a:lnTo>
                    <a:pt x="15554" y="2590"/>
                  </a:lnTo>
                  <a:lnTo>
                    <a:pt x="15554" y="2860"/>
                  </a:lnTo>
                  <a:lnTo>
                    <a:pt x="15568" y="3145"/>
                  </a:lnTo>
                  <a:lnTo>
                    <a:pt x="15625" y="3415"/>
                  </a:lnTo>
                  <a:lnTo>
                    <a:pt x="15696" y="3671"/>
                  </a:lnTo>
                  <a:lnTo>
                    <a:pt x="15796" y="3913"/>
                  </a:lnTo>
                  <a:lnTo>
                    <a:pt x="15924" y="4155"/>
                  </a:lnTo>
                  <a:lnTo>
                    <a:pt x="16066" y="4383"/>
                  </a:lnTo>
                  <a:lnTo>
                    <a:pt x="16237" y="4582"/>
                  </a:lnTo>
                  <a:lnTo>
                    <a:pt x="16422" y="4781"/>
                  </a:lnTo>
                  <a:lnTo>
                    <a:pt x="16621" y="4952"/>
                  </a:lnTo>
                  <a:lnTo>
                    <a:pt x="16835" y="5094"/>
                  </a:lnTo>
                  <a:lnTo>
                    <a:pt x="17077" y="5237"/>
                  </a:lnTo>
                  <a:lnTo>
                    <a:pt x="17319" y="5336"/>
                  </a:lnTo>
                  <a:lnTo>
                    <a:pt x="17575" y="5422"/>
                  </a:lnTo>
                  <a:lnTo>
                    <a:pt x="17845" y="5493"/>
                  </a:lnTo>
                  <a:lnTo>
                    <a:pt x="18130" y="5521"/>
                  </a:lnTo>
                  <a:lnTo>
                    <a:pt x="18486" y="5550"/>
                  </a:lnTo>
                  <a:lnTo>
                    <a:pt x="18827" y="5578"/>
                  </a:lnTo>
                  <a:lnTo>
                    <a:pt x="19169" y="5635"/>
                  </a:lnTo>
                  <a:lnTo>
                    <a:pt x="19510" y="5692"/>
                  </a:lnTo>
                  <a:lnTo>
                    <a:pt x="19852" y="5749"/>
                  </a:lnTo>
                  <a:lnTo>
                    <a:pt x="20193" y="5834"/>
                  </a:lnTo>
                  <a:lnTo>
                    <a:pt x="20520" y="5920"/>
                  </a:lnTo>
                  <a:lnTo>
                    <a:pt x="20848" y="6005"/>
                  </a:lnTo>
                  <a:lnTo>
                    <a:pt x="21175" y="6105"/>
                  </a:lnTo>
                  <a:lnTo>
                    <a:pt x="21488" y="6218"/>
                  </a:lnTo>
                  <a:lnTo>
                    <a:pt x="21801" y="6347"/>
                  </a:lnTo>
                  <a:lnTo>
                    <a:pt x="22114" y="6475"/>
                  </a:lnTo>
                  <a:lnTo>
                    <a:pt x="22427" y="6617"/>
                  </a:lnTo>
                  <a:lnTo>
                    <a:pt x="22726" y="6759"/>
                  </a:lnTo>
                  <a:lnTo>
                    <a:pt x="23025" y="6916"/>
                  </a:lnTo>
                  <a:lnTo>
                    <a:pt x="23324" y="7087"/>
                  </a:lnTo>
                  <a:lnTo>
                    <a:pt x="23608" y="7257"/>
                  </a:lnTo>
                  <a:lnTo>
                    <a:pt x="23893" y="7442"/>
                  </a:lnTo>
                  <a:lnTo>
                    <a:pt x="24178" y="7627"/>
                  </a:lnTo>
                  <a:lnTo>
                    <a:pt x="24448" y="7826"/>
                  </a:lnTo>
                  <a:lnTo>
                    <a:pt x="24718" y="8026"/>
                  </a:lnTo>
                  <a:lnTo>
                    <a:pt x="24989" y="8253"/>
                  </a:lnTo>
                  <a:lnTo>
                    <a:pt x="25245" y="8467"/>
                  </a:lnTo>
                  <a:lnTo>
                    <a:pt x="25487" y="8694"/>
                  </a:lnTo>
                  <a:lnTo>
                    <a:pt x="25729" y="8936"/>
                  </a:lnTo>
                  <a:lnTo>
                    <a:pt x="25970" y="9178"/>
                  </a:lnTo>
                  <a:lnTo>
                    <a:pt x="26198" y="9434"/>
                  </a:lnTo>
                  <a:lnTo>
                    <a:pt x="26426" y="9691"/>
                  </a:lnTo>
                  <a:lnTo>
                    <a:pt x="26654" y="9961"/>
                  </a:lnTo>
                  <a:lnTo>
                    <a:pt x="26853" y="10231"/>
                  </a:lnTo>
                  <a:lnTo>
                    <a:pt x="27066" y="10516"/>
                  </a:lnTo>
                  <a:lnTo>
                    <a:pt x="27265" y="10801"/>
                  </a:lnTo>
                  <a:lnTo>
                    <a:pt x="27578" y="11327"/>
                  </a:lnTo>
                  <a:lnTo>
                    <a:pt x="27877" y="11854"/>
                  </a:lnTo>
                  <a:lnTo>
                    <a:pt x="28133" y="12380"/>
                  </a:lnTo>
                  <a:lnTo>
                    <a:pt x="28375" y="12935"/>
                  </a:lnTo>
                  <a:lnTo>
                    <a:pt x="28575" y="13476"/>
                  </a:lnTo>
                  <a:lnTo>
                    <a:pt x="28760" y="14031"/>
                  </a:lnTo>
                  <a:lnTo>
                    <a:pt x="28902" y="14600"/>
                  </a:lnTo>
                  <a:lnTo>
                    <a:pt x="29030" y="15169"/>
                  </a:lnTo>
                  <a:lnTo>
                    <a:pt x="29115" y="15738"/>
                  </a:lnTo>
                  <a:lnTo>
                    <a:pt x="29172" y="16308"/>
                  </a:lnTo>
                  <a:lnTo>
                    <a:pt x="29215" y="16877"/>
                  </a:lnTo>
                  <a:lnTo>
                    <a:pt x="29215" y="17446"/>
                  </a:lnTo>
                  <a:lnTo>
                    <a:pt x="29201" y="18015"/>
                  </a:lnTo>
                  <a:lnTo>
                    <a:pt x="29158" y="18584"/>
                  </a:lnTo>
                  <a:lnTo>
                    <a:pt x="29087" y="19139"/>
                  </a:lnTo>
                  <a:lnTo>
                    <a:pt x="28987" y="19708"/>
                  </a:lnTo>
                  <a:lnTo>
                    <a:pt x="28859" y="20263"/>
                  </a:lnTo>
                  <a:lnTo>
                    <a:pt x="28703" y="20804"/>
                  </a:lnTo>
                  <a:lnTo>
                    <a:pt x="28518" y="21345"/>
                  </a:lnTo>
                  <a:lnTo>
                    <a:pt x="28318" y="21886"/>
                  </a:lnTo>
                  <a:lnTo>
                    <a:pt x="28091" y="22398"/>
                  </a:lnTo>
                  <a:lnTo>
                    <a:pt x="27835" y="22910"/>
                  </a:lnTo>
                  <a:lnTo>
                    <a:pt x="27550" y="23408"/>
                  </a:lnTo>
                  <a:lnTo>
                    <a:pt x="27237" y="23906"/>
                  </a:lnTo>
                  <a:lnTo>
                    <a:pt x="26910" y="24376"/>
                  </a:lnTo>
                  <a:lnTo>
                    <a:pt x="26554" y="24831"/>
                  </a:lnTo>
                  <a:lnTo>
                    <a:pt x="26170" y="25272"/>
                  </a:lnTo>
                  <a:lnTo>
                    <a:pt x="25771" y="25699"/>
                  </a:lnTo>
                  <a:lnTo>
                    <a:pt x="25344" y="26112"/>
                  </a:lnTo>
                  <a:lnTo>
                    <a:pt x="24889" y="26496"/>
                  </a:lnTo>
                  <a:lnTo>
                    <a:pt x="24419" y="26866"/>
                  </a:lnTo>
                  <a:lnTo>
                    <a:pt x="23921" y="27222"/>
                  </a:lnTo>
                  <a:lnTo>
                    <a:pt x="23395" y="27549"/>
                  </a:lnTo>
                  <a:lnTo>
                    <a:pt x="22868" y="27834"/>
                  </a:lnTo>
                  <a:lnTo>
                    <a:pt x="22342" y="28104"/>
                  </a:lnTo>
                  <a:lnTo>
                    <a:pt x="21787" y="28332"/>
                  </a:lnTo>
                  <a:lnTo>
                    <a:pt x="21246" y="28545"/>
                  </a:lnTo>
                  <a:lnTo>
                    <a:pt x="20691" y="28716"/>
                  </a:lnTo>
                  <a:lnTo>
                    <a:pt x="20122" y="28858"/>
                  </a:lnTo>
                  <a:lnTo>
                    <a:pt x="19553" y="28986"/>
                  </a:lnTo>
                  <a:lnTo>
                    <a:pt x="18984" y="29072"/>
                  </a:lnTo>
                  <a:lnTo>
                    <a:pt x="18414" y="29143"/>
                  </a:lnTo>
                  <a:lnTo>
                    <a:pt x="17845" y="29171"/>
                  </a:lnTo>
                  <a:lnTo>
                    <a:pt x="17276" y="29186"/>
                  </a:lnTo>
                  <a:lnTo>
                    <a:pt x="16707" y="29157"/>
                  </a:lnTo>
                  <a:lnTo>
                    <a:pt x="16138" y="29114"/>
                  </a:lnTo>
                  <a:lnTo>
                    <a:pt x="15583" y="29043"/>
                  </a:lnTo>
                  <a:lnTo>
                    <a:pt x="15013" y="28944"/>
                  </a:lnTo>
                  <a:lnTo>
                    <a:pt x="14458" y="28816"/>
                  </a:lnTo>
                  <a:lnTo>
                    <a:pt x="13918" y="28659"/>
                  </a:lnTo>
                  <a:lnTo>
                    <a:pt x="13377" y="28488"/>
                  </a:lnTo>
                  <a:lnTo>
                    <a:pt x="12836" y="28275"/>
                  </a:lnTo>
                  <a:lnTo>
                    <a:pt x="12324" y="28047"/>
                  </a:lnTo>
                  <a:lnTo>
                    <a:pt x="11812" y="27791"/>
                  </a:lnTo>
                  <a:lnTo>
                    <a:pt x="11314" y="27506"/>
                  </a:lnTo>
                  <a:lnTo>
                    <a:pt x="10816" y="27208"/>
                  </a:lnTo>
                  <a:lnTo>
                    <a:pt x="10346" y="26866"/>
                  </a:lnTo>
                  <a:lnTo>
                    <a:pt x="9891" y="26510"/>
                  </a:lnTo>
                  <a:lnTo>
                    <a:pt x="9450" y="26140"/>
                  </a:lnTo>
                  <a:lnTo>
                    <a:pt x="9023" y="25728"/>
                  </a:lnTo>
                  <a:lnTo>
                    <a:pt x="8610" y="25301"/>
                  </a:lnTo>
                  <a:lnTo>
                    <a:pt x="8226" y="24845"/>
                  </a:lnTo>
                  <a:lnTo>
                    <a:pt x="7856" y="24376"/>
                  </a:lnTo>
                  <a:lnTo>
                    <a:pt x="7500" y="23878"/>
                  </a:lnTo>
                  <a:lnTo>
                    <a:pt x="7301" y="23565"/>
                  </a:lnTo>
                  <a:lnTo>
                    <a:pt x="7116" y="23252"/>
                  </a:lnTo>
                  <a:lnTo>
                    <a:pt x="6931" y="22924"/>
                  </a:lnTo>
                  <a:lnTo>
                    <a:pt x="6774" y="22597"/>
                  </a:lnTo>
                  <a:lnTo>
                    <a:pt x="6618" y="22270"/>
                  </a:lnTo>
                  <a:lnTo>
                    <a:pt x="6461" y="21943"/>
                  </a:lnTo>
                  <a:lnTo>
                    <a:pt x="6333" y="21615"/>
                  </a:lnTo>
                  <a:lnTo>
                    <a:pt x="6205" y="21274"/>
                  </a:lnTo>
                  <a:lnTo>
                    <a:pt x="6091" y="20932"/>
                  </a:lnTo>
                  <a:lnTo>
                    <a:pt x="5992" y="20576"/>
                  </a:lnTo>
                  <a:lnTo>
                    <a:pt x="5892" y="20235"/>
                  </a:lnTo>
                  <a:lnTo>
                    <a:pt x="5807" y="19893"/>
                  </a:lnTo>
                  <a:lnTo>
                    <a:pt x="5736" y="19538"/>
                  </a:lnTo>
                  <a:lnTo>
                    <a:pt x="5679" y="19182"/>
                  </a:lnTo>
                  <a:lnTo>
                    <a:pt x="5636" y="18826"/>
                  </a:lnTo>
                  <a:lnTo>
                    <a:pt x="5593" y="18470"/>
                  </a:lnTo>
                  <a:lnTo>
                    <a:pt x="5565" y="18115"/>
                  </a:lnTo>
                  <a:lnTo>
                    <a:pt x="5536" y="17759"/>
                  </a:lnTo>
                  <a:lnTo>
                    <a:pt x="5536" y="17403"/>
                  </a:lnTo>
                  <a:lnTo>
                    <a:pt x="5536" y="17033"/>
                  </a:lnTo>
                  <a:lnTo>
                    <a:pt x="5551" y="16677"/>
                  </a:lnTo>
                  <a:lnTo>
                    <a:pt x="5579" y="16322"/>
                  </a:lnTo>
                  <a:lnTo>
                    <a:pt x="5622" y="15966"/>
                  </a:lnTo>
                  <a:lnTo>
                    <a:pt x="5664" y="15610"/>
                  </a:lnTo>
                  <a:lnTo>
                    <a:pt x="5721" y="15254"/>
                  </a:lnTo>
                  <a:lnTo>
                    <a:pt x="5792" y="14899"/>
                  </a:lnTo>
                  <a:lnTo>
                    <a:pt x="5878" y="14543"/>
                  </a:lnTo>
                  <a:lnTo>
                    <a:pt x="5963" y="14187"/>
                  </a:lnTo>
                  <a:lnTo>
                    <a:pt x="6063" y="13831"/>
                  </a:lnTo>
                  <a:lnTo>
                    <a:pt x="6177" y="13490"/>
                  </a:lnTo>
                  <a:lnTo>
                    <a:pt x="6305" y="13148"/>
                  </a:lnTo>
                  <a:lnTo>
                    <a:pt x="6447" y="12793"/>
                  </a:lnTo>
                  <a:lnTo>
                    <a:pt x="6532" y="12537"/>
                  </a:lnTo>
                  <a:lnTo>
                    <a:pt x="6604" y="12266"/>
                  </a:lnTo>
                  <a:lnTo>
                    <a:pt x="6646" y="11996"/>
                  </a:lnTo>
                  <a:lnTo>
                    <a:pt x="6646" y="11725"/>
                  </a:lnTo>
                  <a:lnTo>
                    <a:pt x="6632" y="11455"/>
                  </a:lnTo>
                  <a:lnTo>
                    <a:pt x="6589" y="11185"/>
                  </a:lnTo>
                  <a:lnTo>
                    <a:pt x="6532" y="10929"/>
                  </a:lnTo>
                  <a:lnTo>
                    <a:pt x="6433" y="10687"/>
                  </a:lnTo>
                  <a:lnTo>
                    <a:pt x="6333" y="10445"/>
                  </a:lnTo>
                  <a:lnTo>
                    <a:pt x="6191" y="10217"/>
                  </a:lnTo>
                  <a:lnTo>
                    <a:pt x="6034" y="10004"/>
                  </a:lnTo>
                  <a:lnTo>
                    <a:pt x="5849" y="9804"/>
                  </a:lnTo>
                  <a:lnTo>
                    <a:pt x="5650" y="9619"/>
                  </a:lnTo>
                  <a:lnTo>
                    <a:pt x="5437" y="9449"/>
                  </a:lnTo>
                  <a:lnTo>
                    <a:pt x="5195" y="9306"/>
                  </a:lnTo>
                  <a:lnTo>
                    <a:pt x="4939" y="9193"/>
                  </a:lnTo>
                  <a:lnTo>
                    <a:pt x="4683" y="9093"/>
                  </a:lnTo>
                  <a:lnTo>
                    <a:pt x="4412" y="9022"/>
                  </a:lnTo>
                  <a:lnTo>
                    <a:pt x="4142" y="8993"/>
                  </a:lnTo>
                  <a:lnTo>
                    <a:pt x="3871" y="8979"/>
                  </a:lnTo>
                  <a:lnTo>
                    <a:pt x="3601" y="8993"/>
                  </a:lnTo>
                  <a:lnTo>
                    <a:pt x="3331" y="9036"/>
                  </a:lnTo>
                  <a:lnTo>
                    <a:pt x="3075" y="9093"/>
                  </a:lnTo>
                  <a:lnTo>
                    <a:pt x="2833" y="9193"/>
                  </a:lnTo>
                  <a:lnTo>
                    <a:pt x="2591" y="9306"/>
                  </a:lnTo>
                  <a:lnTo>
                    <a:pt x="2363" y="9434"/>
                  </a:lnTo>
                  <a:lnTo>
                    <a:pt x="2150" y="9591"/>
                  </a:lnTo>
                  <a:lnTo>
                    <a:pt x="1950" y="9776"/>
                  </a:lnTo>
                  <a:lnTo>
                    <a:pt x="1765" y="9975"/>
                  </a:lnTo>
                  <a:lnTo>
                    <a:pt x="1595" y="10189"/>
                  </a:lnTo>
                  <a:lnTo>
                    <a:pt x="1452" y="10431"/>
                  </a:lnTo>
                  <a:lnTo>
                    <a:pt x="1339" y="10687"/>
                  </a:lnTo>
                  <a:lnTo>
                    <a:pt x="1139" y="11185"/>
                  </a:lnTo>
                  <a:lnTo>
                    <a:pt x="954" y="11697"/>
                  </a:lnTo>
                  <a:lnTo>
                    <a:pt x="784" y="12209"/>
                  </a:lnTo>
                  <a:lnTo>
                    <a:pt x="627" y="12722"/>
                  </a:lnTo>
                  <a:lnTo>
                    <a:pt x="499" y="13234"/>
                  </a:lnTo>
                  <a:lnTo>
                    <a:pt x="385" y="13760"/>
                  </a:lnTo>
                  <a:lnTo>
                    <a:pt x="286" y="14273"/>
                  </a:lnTo>
                  <a:lnTo>
                    <a:pt x="200" y="14799"/>
                  </a:lnTo>
                  <a:lnTo>
                    <a:pt x="129" y="15326"/>
                  </a:lnTo>
                  <a:lnTo>
                    <a:pt x="72" y="15852"/>
                  </a:lnTo>
                  <a:lnTo>
                    <a:pt x="29" y="16379"/>
                  </a:lnTo>
                  <a:lnTo>
                    <a:pt x="15" y="16905"/>
                  </a:lnTo>
                  <a:lnTo>
                    <a:pt x="1" y="17432"/>
                  </a:lnTo>
                  <a:lnTo>
                    <a:pt x="15" y="17958"/>
                  </a:lnTo>
                  <a:lnTo>
                    <a:pt x="44" y="18485"/>
                  </a:lnTo>
                  <a:lnTo>
                    <a:pt x="86" y="18997"/>
                  </a:lnTo>
                  <a:lnTo>
                    <a:pt x="143" y="19523"/>
                  </a:lnTo>
                  <a:lnTo>
                    <a:pt x="214" y="20050"/>
                  </a:lnTo>
                  <a:lnTo>
                    <a:pt x="314" y="20562"/>
                  </a:lnTo>
                  <a:lnTo>
                    <a:pt x="414" y="21075"/>
                  </a:lnTo>
                  <a:lnTo>
                    <a:pt x="542" y="21587"/>
                  </a:lnTo>
                  <a:lnTo>
                    <a:pt x="670" y="22099"/>
                  </a:lnTo>
                  <a:lnTo>
                    <a:pt x="826" y="22597"/>
                  </a:lnTo>
                  <a:lnTo>
                    <a:pt x="997" y="23109"/>
                  </a:lnTo>
                  <a:lnTo>
                    <a:pt x="1182" y="23607"/>
                  </a:lnTo>
                  <a:lnTo>
                    <a:pt x="1381" y="24091"/>
                  </a:lnTo>
                  <a:lnTo>
                    <a:pt x="1595" y="24575"/>
                  </a:lnTo>
                  <a:lnTo>
                    <a:pt x="1822" y="25059"/>
                  </a:lnTo>
                  <a:lnTo>
                    <a:pt x="2064" y="25543"/>
                  </a:lnTo>
                  <a:lnTo>
                    <a:pt x="2320" y="25998"/>
                  </a:lnTo>
                  <a:lnTo>
                    <a:pt x="2605" y="26468"/>
                  </a:lnTo>
                  <a:lnTo>
                    <a:pt x="2890" y="26923"/>
                  </a:lnTo>
                  <a:lnTo>
                    <a:pt x="3146" y="27293"/>
                  </a:lnTo>
                  <a:lnTo>
                    <a:pt x="3402" y="27649"/>
                  </a:lnTo>
                  <a:lnTo>
                    <a:pt x="3672" y="28005"/>
                  </a:lnTo>
                  <a:lnTo>
                    <a:pt x="3943" y="28346"/>
                  </a:lnTo>
                  <a:lnTo>
                    <a:pt x="4227" y="28688"/>
                  </a:lnTo>
                  <a:lnTo>
                    <a:pt x="4512" y="29015"/>
                  </a:lnTo>
                  <a:lnTo>
                    <a:pt x="4811" y="29328"/>
                  </a:lnTo>
                  <a:lnTo>
                    <a:pt x="5109" y="29641"/>
                  </a:lnTo>
                  <a:lnTo>
                    <a:pt x="5423" y="29940"/>
                  </a:lnTo>
                  <a:lnTo>
                    <a:pt x="5736" y="30239"/>
                  </a:lnTo>
                  <a:lnTo>
                    <a:pt x="6063" y="30523"/>
                  </a:lnTo>
                  <a:lnTo>
                    <a:pt x="6390" y="30794"/>
                  </a:lnTo>
                  <a:lnTo>
                    <a:pt x="6717" y="31064"/>
                  </a:lnTo>
                  <a:lnTo>
                    <a:pt x="7059" y="31320"/>
                  </a:lnTo>
                  <a:lnTo>
                    <a:pt x="7415" y="31562"/>
                  </a:lnTo>
                  <a:lnTo>
                    <a:pt x="7756" y="31804"/>
                  </a:lnTo>
                  <a:lnTo>
                    <a:pt x="8112" y="32032"/>
                  </a:lnTo>
                  <a:lnTo>
                    <a:pt x="8468" y="32259"/>
                  </a:lnTo>
                  <a:lnTo>
                    <a:pt x="8838" y="32458"/>
                  </a:lnTo>
                  <a:lnTo>
                    <a:pt x="9208" y="32672"/>
                  </a:lnTo>
                  <a:lnTo>
                    <a:pt x="9578" y="32857"/>
                  </a:lnTo>
                  <a:lnTo>
                    <a:pt x="9962" y="33042"/>
                  </a:lnTo>
                  <a:lnTo>
                    <a:pt x="10332" y="33213"/>
                  </a:lnTo>
                  <a:lnTo>
                    <a:pt x="10730" y="33383"/>
                  </a:lnTo>
                  <a:lnTo>
                    <a:pt x="11114" y="33540"/>
                  </a:lnTo>
                  <a:lnTo>
                    <a:pt x="11499" y="33682"/>
                  </a:lnTo>
                  <a:lnTo>
                    <a:pt x="11897" y="33810"/>
                  </a:lnTo>
                  <a:lnTo>
                    <a:pt x="12296" y="33938"/>
                  </a:lnTo>
                  <a:lnTo>
                    <a:pt x="12694" y="34066"/>
                  </a:lnTo>
                  <a:lnTo>
                    <a:pt x="13107" y="34166"/>
                  </a:lnTo>
                  <a:lnTo>
                    <a:pt x="13505" y="34266"/>
                  </a:lnTo>
                  <a:lnTo>
                    <a:pt x="13918" y="34351"/>
                  </a:lnTo>
                  <a:lnTo>
                    <a:pt x="14316" y="34436"/>
                  </a:lnTo>
                  <a:lnTo>
                    <a:pt x="14729" y="34508"/>
                  </a:lnTo>
                  <a:lnTo>
                    <a:pt x="15142" y="34565"/>
                  </a:lnTo>
                  <a:lnTo>
                    <a:pt x="15568" y="34607"/>
                  </a:lnTo>
                  <a:lnTo>
                    <a:pt x="15981" y="34650"/>
                  </a:lnTo>
                  <a:lnTo>
                    <a:pt x="16394" y="34678"/>
                  </a:lnTo>
                  <a:lnTo>
                    <a:pt x="16806" y="34693"/>
                  </a:lnTo>
                  <a:lnTo>
                    <a:pt x="17233" y="34707"/>
                  </a:lnTo>
                  <a:lnTo>
                    <a:pt x="17646" y="34707"/>
                  </a:lnTo>
                  <a:lnTo>
                    <a:pt x="18073" y="34693"/>
                  </a:lnTo>
                  <a:lnTo>
                    <a:pt x="18486" y="34678"/>
                  </a:lnTo>
                  <a:lnTo>
                    <a:pt x="18898" y="34636"/>
                  </a:lnTo>
                  <a:lnTo>
                    <a:pt x="19325" y="34607"/>
                  </a:lnTo>
                  <a:lnTo>
                    <a:pt x="19738" y="34550"/>
                  </a:lnTo>
                  <a:lnTo>
                    <a:pt x="20165" y="34493"/>
                  </a:lnTo>
                  <a:lnTo>
                    <a:pt x="20577" y="34422"/>
                  </a:lnTo>
                  <a:lnTo>
                    <a:pt x="20990" y="34337"/>
                  </a:lnTo>
                  <a:lnTo>
                    <a:pt x="21403" y="34237"/>
                  </a:lnTo>
                  <a:lnTo>
                    <a:pt x="21815" y="34138"/>
                  </a:lnTo>
                  <a:lnTo>
                    <a:pt x="22228" y="34024"/>
                  </a:lnTo>
                  <a:lnTo>
                    <a:pt x="22641" y="33896"/>
                  </a:lnTo>
                  <a:lnTo>
                    <a:pt x="23039" y="33768"/>
                  </a:lnTo>
                  <a:lnTo>
                    <a:pt x="23452" y="33625"/>
                  </a:lnTo>
                  <a:lnTo>
                    <a:pt x="23850" y="33469"/>
                  </a:lnTo>
                  <a:lnTo>
                    <a:pt x="24249" y="33298"/>
                  </a:lnTo>
                  <a:lnTo>
                    <a:pt x="24647" y="33127"/>
                  </a:lnTo>
                  <a:lnTo>
                    <a:pt x="25046" y="32928"/>
                  </a:lnTo>
                  <a:lnTo>
                    <a:pt x="25430" y="32729"/>
                  </a:lnTo>
                  <a:lnTo>
                    <a:pt x="25828" y="32530"/>
                  </a:lnTo>
                  <a:lnTo>
                    <a:pt x="26212" y="32302"/>
                  </a:lnTo>
                  <a:lnTo>
                    <a:pt x="26582" y="32074"/>
                  </a:lnTo>
                  <a:lnTo>
                    <a:pt x="26967" y="31832"/>
                  </a:lnTo>
                  <a:lnTo>
                    <a:pt x="27337" y="31576"/>
                  </a:lnTo>
                  <a:lnTo>
                    <a:pt x="27692" y="31320"/>
                  </a:lnTo>
                  <a:lnTo>
                    <a:pt x="28048" y="31050"/>
                  </a:lnTo>
                  <a:lnTo>
                    <a:pt x="28390" y="30779"/>
                  </a:lnTo>
                  <a:lnTo>
                    <a:pt x="28731" y="30495"/>
                  </a:lnTo>
                  <a:lnTo>
                    <a:pt x="29058" y="30210"/>
                  </a:lnTo>
                  <a:lnTo>
                    <a:pt x="29371" y="29911"/>
                  </a:lnTo>
                  <a:lnTo>
                    <a:pt x="29684" y="29612"/>
                  </a:lnTo>
                  <a:lnTo>
                    <a:pt x="29983" y="29299"/>
                  </a:lnTo>
                  <a:lnTo>
                    <a:pt x="30282" y="28986"/>
                  </a:lnTo>
                  <a:lnTo>
                    <a:pt x="30567" y="28659"/>
                  </a:lnTo>
                  <a:lnTo>
                    <a:pt x="30837" y="28332"/>
                  </a:lnTo>
                  <a:lnTo>
                    <a:pt x="31107" y="27990"/>
                  </a:lnTo>
                  <a:lnTo>
                    <a:pt x="31364" y="27663"/>
                  </a:lnTo>
                  <a:lnTo>
                    <a:pt x="31606" y="27307"/>
                  </a:lnTo>
                  <a:lnTo>
                    <a:pt x="31847" y="26966"/>
                  </a:lnTo>
                  <a:lnTo>
                    <a:pt x="32075" y="26610"/>
                  </a:lnTo>
                  <a:lnTo>
                    <a:pt x="32289" y="26254"/>
                  </a:lnTo>
                  <a:lnTo>
                    <a:pt x="32502" y="25884"/>
                  </a:lnTo>
                  <a:lnTo>
                    <a:pt x="32701" y="25514"/>
                  </a:lnTo>
                  <a:lnTo>
                    <a:pt x="32900" y="25144"/>
                  </a:lnTo>
                  <a:lnTo>
                    <a:pt x="33085" y="24760"/>
                  </a:lnTo>
                  <a:lnTo>
                    <a:pt x="33256" y="24376"/>
                  </a:lnTo>
                  <a:lnTo>
                    <a:pt x="33427" y="23992"/>
                  </a:lnTo>
                  <a:lnTo>
                    <a:pt x="33569" y="23607"/>
                  </a:lnTo>
                  <a:lnTo>
                    <a:pt x="33726" y="23223"/>
                  </a:lnTo>
                  <a:lnTo>
                    <a:pt x="33854" y="22825"/>
                  </a:lnTo>
                  <a:lnTo>
                    <a:pt x="33982" y="22426"/>
                  </a:lnTo>
                  <a:lnTo>
                    <a:pt x="34096" y="22028"/>
                  </a:lnTo>
                  <a:lnTo>
                    <a:pt x="34210" y="21615"/>
                  </a:lnTo>
                  <a:lnTo>
                    <a:pt x="34309" y="21217"/>
                  </a:lnTo>
                  <a:lnTo>
                    <a:pt x="34395" y="20804"/>
                  </a:lnTo>
                  <a:lnTo>
                    <a:pt x="34480" y="20406"/>
                  </a:lnTo>
                  <a:lnTo>
                    <a:pt x="34537" y="19993"/>
                  </a:lnTo>
                  <a:lnTo>
                    <a:pt x="34608" y="19580"/>
                  </a:lnTo>
                  <a:lnTo>
                    <a:pt x="34651" y="19153"/>
                  </a:lnTo>
                  <a:lnTo>
                    <a:pt x="34693" y="18741"/>
                  </a:lnTo>
                  <a:lnTo>
                    <a:pt x="34722" y="18328"/>
                  </a:lnTo>
                  <a:lnTo>
                    <a:pt x="34736" y="17915"/>
                  </a:lnTo>
                  <a:lnTo>
                    <a:pt x="34750" y="17489"/>
                  </a:lnTo>
                  <a:lnTo>
                    <a:pt x="34750" y="17076"/>
                  </a:lnTo>
                  <a:lnTo>
                    <a:pt x="34736" y="16649"/>
                  </a:lnTo>
                  <a:lnTo>
                    <a:pt x="34708" y="16236"/>
                  </a:lnTo>
                  <a:lnTo>
                    <a:pt x="34679" y="15824"/>
                  </a:lnTo>
                  <a:lnTo>
                    <a:pt x="34636" y="15397"/>
                  </a:lnTo>
                  <a:lnTo>
                    <a:pt x="34594" y="14984"/>
                  </a:lnTo>
                  <a:lnTo>
                    <a:pt x="34523" y="14557"/>
                  </a:lnTo>
                  <a:lnTo>
                    <a:pt x="34451" y="14145"/>
                  </a:lnTo>
                  <a:lnTo>
                    <a:pt x="34380" y="13732"/>
                  </a:lnTo>
                  <a:lnTo>
                    <a:pt x="34281" y="13319"/>
                  </a:lnTo>
                  <a:lnTo>
                    <a:pt x="34181" y="12907"/>
                  </a:lnTo>
                  <a:lnTo>
                    <a:pt x="34067" y="12494"/>
                  </a:lnTo>
                  <a:lnTo>
                    <a:pt x="33939" y="12081"/>
                  </a:lnTo>
                  <a:lnTo>
                    <a:pt x="33811" y="11683"/>
                  </a:lnTo>
                  <a:lnTo>
                    <a:pt x="33655" y="11270"/>
                  </a:lnTo>
                  <a:lnTo>
                    <a:pt x="33498" y="10872"/>
                  </a:lnTo>
                  <a:lnTo>
                    <a:pt x="33342" y="10473"/>
                  </a:lnTo>
                  <a:lnTo>
                    <a:pt x="33157" y="10075"/>
                  </a:lnTo>
                  <a:lnTo>
                    <a:pt x="32972" y="9676"/>
                  </a:lnTo>
                  <a:lnTo>
                    <a:pt x="32772" y="9292"/>
                  </a:lnTo>
                  <a:lnTo>
                    <a:pt x="32559" y="8894"/>
                  </a:lnTo>
                  <a:lnTo>
                    <a:pt x="32345" y="8510"/>
                  </a:lnTo>
                  <a:lnTo>
                    <a:pt x="32118" y="8140"/>
                  </a:lnTo>
                  <a:lnTo>
                    <a:pt x="31876" y="7755"/>
                  </a:lnTo>
                  <a:lnTo>
                    <a:pt x="31577" y="7328"/>
                  </a:lnTo>
                  <a:lnTo>
                    <a:pt x="31278" y="6916"/>
                  </a:lnTo>
                  <a:lnTo>
                    <a:pt x="30965" y="6517"/>
                  </a:lnTo>
                  <a:lnTo>
                    <a:pt x="30652" y="6119"/>
                  </a:lnTo>
                  <a:lnTo>
                    <a:pt x="30325" y="5749"/>
                  </a:lnTo>
                  <a:lnTo>
                    <a:pt x="29983" y="5379"/>
                  </a:lnTo>
                  <a:lnTo>
                    <a:pt x="29628" y="5009"/>
                  </a:lnTo>
                  <a:lnTo>
                    <a:pt x="29272" y="4667"/>
                  </a:lnTo>
                  <a:lnTo>
                    <a:pt x="28902" y="4326"/>
                  </a:lnTo>
                  <a:lnTo>
                    <a:pt x="28532" y="3999"/>
                  </a:lnTo>
                  <a:lnTo>
                    <a:pt x="28148" y="3686"/>
                  </a:lnTo>
                  <a:lnTo>
                    <a:pt x="27749" y="3387"/>
                  </a:lnTo>
                  <a:lnTo>
                    <a:pt x="27351" y="3102"/>
                  </a:lnTo>
                  <a:lnTo>
                    <a:pt x="26938" y="2818"/>
                  </a:lnTo>
                  <a:lnTo>
                    <a:pt x="26525" y="2547"/>
                  </a:lnTo>
                  <a:lnTo>
                    <a:pt x="26099" y="2291"/>
                  </a:lnTo>
                  <a:lnTo>
                    <a:pt x="25672" y="2049"/>
                  </a:lnTo>
                  <a:lnTo>
                    <a:pt x="25231" y="1821"/>
                  </a:lnTo>
                  <a:lnTo>
                    <a:pt x="24789" y="1608"/>
                  </a:lnTo>
                  <a:lnTo>
                    <a:pt x="24334" y="1409"/>
                  </a:lnTo>
                  <a:lnTo>
                    <a:pt x="23879" y="1210"/>
                  </a:lnTo>
                  <a:lnTo>
                    <a:pt x="23409" y="1039"/>
                  </a:lnTo>
                  <a:lnTo>
                    <a:pt x="22940" y="868"/>
                  </a:lnTo>
                  <a:lnTo>
                    <a:pt x="22470" y="726"/>
                  </a:lnTo>
                  <a:lnTo>
                    <a:pt x="21986" y="583"/>
                  </a:lnTo>
                  <a:lnTo>
                    <a:pt x="21502" y="455"/>
                  </a:lnTo>
                  <a:lnTo>
                    <a:pt x="21004" y="342"/>
                  </a:lnTo>
                  <a:lnTo>
                    <a:pt x="20506" y="256"/>
                  </a:lnTo>
                  <a:lnTo>
                    <a:pt x="20008" y="171"/>
                  </a:lnTo>
                  <a:lnTo>
                    <a:pt x="19510" y="100"/>
                  </a:lnTo>
                  <a:lnTo>
                    <a:pt x="18998" y="43"/>
                  </a:lnTo>
                  <a:lnTo>
                    <a:pt x="18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45" name="Google Shape;602;p21">
              <a:extLst>
                <a:ext uri="{FF2B5EF4-FFF2-40B4-BE49-F238E27FC236}">
                  <a16:creationId xmlns:a16="http://schemas.microsoft.com/office/drawing/2014/main" id="{FE37130D-7923-29D9-B614-78A77DA14E9D}"/>
                </a:ext>
              </a:extLst>
            </p:cNvPr>
            <p:cNvSpPr/>
            <p:nvPr/>
          </p:nvSpPr>
          <p:spPr>
            <a:xfrm>
              <a:off x="4625084" y="1394790"/>
              <a:ext cx="1099163" cy="964913"/>
            </a:xfrm>
            <a:custGeom>
              <a:avLst/>
              <a:gdLst/>
              <a:ahLst/>
              <a:cxnLst/>
              <a:rect l="l" t="t" r="r" b="b"/>
              <a:pathLst>
                <a:path w="33896" h="29756" extrusionOk="0">
                  <a:moveTo>
                    <a:pt x="27962" y="1"/>
                  </a:moveTo>
                  <a:lnTo>
                    <a:pt x="27621" y="15"/>
                  </a:lnTo>
                  <a:lnTo>
                    <a:pt x="27279" y="58"/>
                  </a:lnTo>
                  <a:lnTo>
                    <a:pt x="27108" y="86"/>
                  </a:lnTo>
                  <a:lnTo>
                    <a:pt x="26938" y="129"/>
                  </a:lnTo>
                  <a:lnTo>
                    <a:pt x="26767" y="186"/>
                  </a:lnTo>
                  <a:lnTo>
                    <a:pt x="26610" y="243"/>
                  </a:lnTo>
                  <a:lnTo>
                    <a:pt x="26440" y="314"/>
                  </a:lnTo>
                  <a:lnTo>
                    <a:pt x="26283" y="399"/>
                  </a:lnTo>
                  <a:lnTo>
                    <a:pt x="26126" y="484"/>
                  </a:lnTo>
                  <a:lnTo>
                    <a:pt x="25970" y="584"/>
                  </a:lnTo>
                  <a:lnTo>
                    <a:pt x="25813" y="684"/>
                  </a:lnTo>
                  <a:lnTo>
                    <a:pt x="25671" y="798"/>
                  </a:lnTo>
                  <a:lnTo>
                    <a:pt x="25543" y="911"/>
                  </a:lnTo>
                  <a:lnTo>
                    <a:pt x="25415" y="1039"/>
                  </a:lnTo>
                  <a:lnTo>
                    <a:pt x="25287" y="1168"/>
                  </a:lnTo>
                  <a:lnTo>
                    <a:pt x="25173" y="1296"/>
                  </a:lnTo>
                  <a:lnTo>
                    <a:pt x="25073" y="1438"/>
                  </a:lnTo>
                  <a:lnTo>
                    <a:pt x="24974" y="1580"/>
                  </a:lnTo>
                  <a:lnTo>
                    <a:pt x="24789" y="1879"/>
                  </a:lnTo>
                  <a:lnTo>
                    <a:pt x="24647" y="2192"/>
                  </a:lnTo>
                  <a:lnTo>
                    <a:pt x="24533" y="2505"/>
                  </a:lnTo>
                  <a:lnTo>
                    <a:pt x="24447" y="2832"/>
                  </a:lnTo>
                  <a:lnTo>
                    <a:pt x="24390" y="3174"/>
                  </a:lnTo>
                  <a:lnTo>
                    <a:pt x="24376" y="3515"/>
                  </a:lnTo>
                  <a:lnTo>
                    <a:pt x="24390" y="3857"/>
                  </a:lnTo>
                  <a:lnTo>
                    <a:pt x="24433" y="4198"/>
                  </a:lnTo>
                  <a:lnTo>
                    <a:pt x="24476" y="4369"/>
                  </a:lnTo>
                  <a:lnTo>
                    <a:pt x="24518" y="4540"/>
                  </a:lnTo>
                  <a:lnTo>
                    <a:pt x="24575" y="4711"/>
                  </a:lnTo>
                  <a:lnTo>
                    <a:pt x="24632" y="4867"/>
                  </a:lnTo>
                  <a:lnTo>
                    <a:pt x="24703" y="5038"/>
                  </a:lnTo>
                  <a:lnTo>
                    <a:pt x="24775" y="5195"/>
                  </a:lnTo>
                  <a:lnTo>
                    <a:pt x="24874" y="5351"/>
                  </a:lnTo>
                  <a:lnTo>
                    <a:pt x="24960" y="5508"/>
                  </a:lnTo>
                  <a:lnTo>
                    <a:pt x="25273" y="5991"/>
                  </a:lnTo>
                  <a:lnTo>
                    <a:pt x="25543" y="6475"/>
                  </a:lnTo>
                  <a:lnTo>
                    <a:pt x="25785" y="6988"/>
                  </a:lnTo>
                  <a:lnTo>
                    <a:pt x="25998" y="7486"/>
                  </a:lnTo>
                  <a:lnTo>
                    <a:pt x="26198" y="7998"/>
                  </a:lnTo>
                  <a:lnTo>
                    <a:pt x="26354" y="8524"/>
                  </a:lnTo>
                  <a:lnTo>
                    <a:pt x="26496" y="9051"/>
                  </a:lnTo>
                  <a:lnTo>
                    <a:pt x="26610" y="9577"/>
                  </a:lnTo>
                  <a:lnTo>
                    <a:pt x="26696" y="10104"/>
                  </a:lnTo>
                  <a:lnTo>
                    <a:pt x="26753" y="10630"/>
                  </a:lnTo>
                  <a:lnTo>
                    <a:pt x="26781" y="11171"/>
                  </a:lnTo>
                  <a:lnTo>
                    <a:pt x="26795" y="11698"/>
                  </a:lnTo>
                  <a:lnTo>
                    <a:pt x="26781" y="12238"/>
                  </a:lnTo>
                  <a:lnTo>
                    <a:pt x="26738" y="12765"/>
                  </a:lnTo>
                  <a:lnTo>
                    <a:pt x="26667" y="13291"/>
                  </a:lnTo>
                  <a:lnTo>
                    <a:pt x="26568" y="13818"/>
                  </a:lnTo>
                  <a:lnTo>
                    <a:pt x="26454" y="14330"/>
                  </a:lnTo>
                  <a:lnTo>
                    <a:pt x="26311" y="14842"/>
                  </a:lnTo>
                  <a:lnTo>
                    <a:pt x="26141" y="15341"/>
                  </a:lnTo>
                  <a:lnTo>
                    <a:pt x="25956" y="15839"/>
                  </a:lnTo>
                  <a:lnTo>
                    <a:pt x="25742" y="16337"/>
                  </a:lnTo>
                  <a:lnTo>
                    <a:pt x="25500" y="16806"/>
                  </a:lnTo>
                  <a:lnTo>
                    <a:pt x="25230" y="17276"/>
                  </a:lnTo>
                  <a:lnTo>
                    <a:pt x="24945" y="17731"/>
                  </a:lnTo>
                  <a:lnTo>
                    <a:pt x="24632" y="18172"/>
                  </a:lnTo>
                  <a:lnTo>
                    <a:pt x="24305" y="18599"/>
                  </a:lnTo>
                  <a:lnTo>
                    <a:pt x="23949" y="19012"/>
                  </a:lnTo>
                  <a:lnTo>
                    <a:pt x="23579" y="19410"/>
                  </a:lnTo>
                  <a:lnTo>
                    <a:pt x="23181" y="19795"/>
                  </a:lnTo>
                  <a:lnTo>
                    <a:pt x="22754" y="20150"/>
                  </a:lnTo>
                  <a:lnTo>
                    <a:pt x="22313" y="20506"/>
                  </a:lnTo>
                  <a:lnTo>
                    <a:pt x="21843" y="20833"/>
                  </a:lnTo>
                  <a:lnTo>
                    <a:pt x="21359" y="21132"/>
                  </a:lnTo>
                  <a:lnTo>
                    <a:pt x="20876" y="21402"/>
                  </a:lnTo>
                  <a:lnTo>
                    <a:pt x="20363" y="21644"/>
                  </a:lnTo>
                  <a:lnTo>
                    <a:pt x="19865" y="21872"/>
                  </a:lnTo>
                  <a:lnTo>
                    <a:pt x="19353" y="22057"/>
                  </a:lnTo>
                  <a:lnTo>
                    <a:pt x="18827" y="22228"/>
                  </a:lnTo>
                  <a:lnTo>
                    <a:pt x="18300" y="22356"/>
                  </a:lnTo>
                  <a:lnTo>
                    <a:pt x="17773" y="22470"/>
                  </a:lnTo>
                  <a:lnTo>
                    <a:pt x="17247" y="22555"/>
                  </a:lnTo>
                  <a:lnTo>
                    <a:pt x="16720" y="22612"/>
                  </a:lnTo>
                  <a:lnTo>
                    <a:pt x="16180" y="22655"/>
                  </a:lnTo>
                  <a:lnTo>
                    <a:pt x="15653" y="22655"/>
                  </a:lnTo>
                  <a:lnTo>
                    <a:pt x="15113" y="22640"/>
                  </a:lnTo>
                  <a:lnTo>
                    <a:pt x="14586" y="22598"/>
                  </a:lnTo>
                  <a:lnTo>
                    <a:pt x="14059" y="22527"/>
                  </a:lnTo>
                  <a:lnTo>
                    <a:pt x="13533" y="22427"/>
                  </a:lnTo>
                  <a:lnTo>
                    <a:pt x="13021" y="22313"/>
                  </a:lnTo>
                  <a:lnTo>
                    <a:pt x="12508" y="22171"/>
                  </a:lnTo>
                  <a:lnTo>
                    <a:pt x="12010" y="22000"/>
                  </a:lnTo>
                  <a:lnTo>
                    <a:pt x="11512" y="21815"/>
                  </a:lnTo>
                  <a:lnTo>
                    <a:pt x="11014" y="21602"/>
                  </a:lnTo>
                  <a:lnTo>
                    <a:pt x="10545" y="21360"/>
                  </a:lnTo>
                  <a:lnTo>
                    <a:pt x="10075" y="21089"/>
                  </a:lnTo>
                  <a:lnTo>
                    <a:pt x="9620" y="20805"/>
                  </a:lnTo>
                  <a:lnTo>
                    <a:pt x="9179" y="20506"/>
                  </a:lnTo>
                  <a:lnTo>
                    <a:pt x="8752" y="20164"/>
                  </a:lnTo>
                  <a:lnTo>
                    <a:pt x="8339" y="19809"/>
                  </a:lnTo>
                  <a:lnTo>
                    <a:pt x="7941" y="19439"/>
                  </a:lnTo>
                  <a:lnTo>
                    <a:pt x="7556" y="19040"/>
                  </a:lnTo>
                  <a:lnTo>
                    <a:pt x="7201" y="18613"/>
                  </a:lnTo>
                  <a:lnTo>
                    <a:pt x="6845" y="18172"/>
                  </a:lnTo>
                  <a:lnTo>
                    <a:pt x="6518" y="17703"/>
                  </a:lnTo>
                  <a:lnTo>
                    <a:pt x="6418" y="17560"/>
                  </a:lnTo>
                  <a:lnTo>
                    <a:pt x="6304" y="17418"/>
                  </a:lnTo>
                  <a:lnTo>
                    <a:pt x="6190" y="17276"/>
                  </a:lnTo>
                  <a:lnTo>
                    <a:pt x="6062" y="17148"/>
                  </a:lnTo>
                  <a:lnTo>
                    <a:pt x="5934" y="17020"/>
                  </a:lnTo>
                  <a:lnTo>
                    <a:pt x="5806" y="16906"/>
                  </a:lnTo>
                  <a:lnTo>
                    <a:pt x="5664" y="16806"/>
                  </a:lnTo>
                  <a:lnTo>
                    <a:pt x="5522" y="16707"/>
                  </a:lnTo>
                  <a:lnTo>
                    <a:pt x="5237" y="16522"/>
                  </a:lnTo>
                  <a:lnTo>
                    <a:pt x="4924" y="16379"/>
                  </a:lnTo>
                  <a:lnTo>
                    <a:pt x="4597" y="16265"/>
                  </a:lnTo>
                  <a:lnTo>
                    <a:pt x="4269" y="16180"/>
                  </a:lnTo>
                  <a:lnTo>
                    <a:pt x="3928" y="16137"/>
                  </a:lnTo>
                  <a:lnTo>
                    <a:pt x="3586" y="16109"/>
                  </a:lnTo>
                  <a:lnTo>
                    <a:pt x="3245" y="16123"/>
                  </a:lnTo>
                  <a:lnTo>
                    <a:pt x="2903" y="16166"/>
                  </a:lnTo>
                  <a:lnTo>
                    <a:pt x="2733" y="16209"/>
                  </a:lnTo>
                  <a:lnTo>
                    <a:pt x="2576" y="16251"/>
                  </a:lnTo>
                  <a:lnTo>
                    <a:pt x="2405" y="16308"/>
                  </a:lnTo>
                  <a:lnTo>
                    <a:pt x="2234" y="16365"/>
                  </a:lnTo>
                  <a:lnTo>
                    <a:pt x="2078" y="16436"/>
                  </a:lnTo>
                  <a:lnTo>
                    <a:pt x="1907" y="16522"/>
                  </a:lnTo>
                  <a:lnTo>
                    <a:pt x="1751" y="16607"/>
                  </a:lnTo>
                  <a:lnTo>
                    <a:pt x="1594" y="16707"/>
                  </a:lnTo>
                  <a:lnTo>
                    <a:pt x="1452" y="16806"/>
                  </a:lnTo>
                  <a:lnTo>
                    <a:pt x="1310" y="16920"/>
                  </a:lnTo>
                  <a:lnTo>
                    <a:pt x="1167" y="17034"/>
                  </a:lnTo>
                  <a:lnTo>
                    <a:pt x="1039" y="17162"/>
                  </a:lnTo>
                  <a:lnTo>
                    <a:pt x="925" y="17290"/>
                  </a:lnTo>
                  <a:lnTo>
                    <a:pt x="811" y="17418"/>
                  </a:lnTo>
                  <a:lnTo>
                    <a:pt x="698" y="17560"/>
                  </a:lnTo>
                  <a:lnTo>
                    <a:pt x="598" y="17703"/>
                  </a:lnTo>
                  <a:lnTo>
                    <a:pt x="427" y="17987"/>
                  </a:lnTo>
                  <a:lnTo>
                    <a:pt x="271" y="18300"/>
                  </a:lnTo>
                  <a:lnTo>
                    <a:pt x="157" y="18628"/>
                  </a:lnTo>
                  <a:lnTo>
                    <a:pt x="72" y="18955"/>
                  </a:lnTo>
                  <a:lnTo>
                    <a:pt x="29" y="19296"/>
                  </a:lnTo>
                  <a:lnTo>
                    <a:pt x="0" y="19638"/>
                  </a:lnTo>
                  <a:lnTo>
                    <a:pt x="15" y="19979"/>
                  </a:lnTo>
                  <a:lnTo>
                    <a:pt x="72" y="20321"/>
                  </a:lnTo>
                  <a:lnTo>
                    <a:pt x="100" y="20492"/>
                  </a:lnTo>
                  <a:lnTo>
                    <a:pt x="143" y="20648"/>
                  </a:lnTo>
                  <a:lnTo>
                    <a:pt x="200" y="20819"/>
                  </a:lnTo>
                  <a:lnTo>
                    <a:pt x="256" y="20990"/>
                  </a:lnTo>
                  <a:lnTo>
                    <a:pt x="328" y="21146"/>
                  </a:lnTo>
                  <a:lnTo>
                    <a:pt x="413" y="21317"/>
                  </a:lnTo>
                  <a:lnTo>
                    <a:pt x="498" y="21474"/>
                  </a:lnTo>
                  <a:lnTo>
                    <a:pt x="598" y="21630"/>
                  </a:lnTo>
                  <a:lnTo>
                    <a:pt x="854" y="22014"/>
                  </a:lnTo>
                  <a:lnTo>
                    <a:pt x="1125" y="22384"/>
                  </a:lnTo>
                  <a:lnTo>
                    <a:pt x="1409" y="22754"/>
                  </a:lnTo>
                  <a:lnTo>
                    <a:pt x="1694" y="23124"/>
                  </a:lnTo>
                  <a:lnTo>
                    <a:pt x="1993" y="23466"/>
                  </a:lnTo>
                  <a:lnTo>
                    <a:pt x="2291" y="23807"/>
                  </a:lnTo>
                  <a:lnTo>
                    <a:pt x="2604" y="24149"/>
                  </a:lnTo>
                  <a:lnTo>
                    <a:pt x="2917" y="24476"/>
                  </a:lnTo>
                  <a:lnTo>
                    <a:pt x="3245" y="24789"/>
                  </a:lnTo>
                  <a:lnTo>
                    <a:pt x="3572" y="25088"/>
                  </a:lnTo>
                  <a:lnTo>
                    <a:pt x="3914" y="25387"/>
                  </a:lnTo>
                  <a:lnTo>
                    <a:pt x="4255" y="25671"/>
                  </a:lnTo>
                  <a:lnTo>
                    <a:pt x="4597" y="25956"/>
                  </a:lnTo>
                  <a:lnTo>
                    <a:pt x="4952" y="26212"/>
                  </a:lnTo>
                  <a:lnTo>
                    <a:pt x="5322" y="26483"/>
                  </a:lnTo>
                  <a:lnTo>
                    <a:pt x="5678" y="26724"/>
                  </a:lnTo>
                  <a:lnTo>
                    <a:pt x="6062" y="26966"/>
                  </a:lnTo>
                  <a:lnTo>
                    <a:pt x="6432" y="27194"/>
                  </a:lnTo>
                  <a:lnTo>
                    <a:pt x="6816" y="27422"/>
                  </a:lnTo>
                  <a:lnTo>
                    <a:pt x="7201" y="27635"/>
                  </a:lnTo>
                  <a:lnTo>
                    <a:pt x="7585" y="27834"/>
                  </a:lnTo>
                  <a:lnTo>
                    <a:pt x="7983" y="28019"/>
                  </a:lnTo>
                  <a:lnTo>
                    <a:pt x="8382" y="28204"/>
                  </a:lnTo>
                  <a:lnTo>
                    <a:pt x="8780" y="28375"/>
                  </a:lnTo>
                  <a:lnTo>
                    <a:pt x="9193" y="28532"/>
                  </a:lnTo>
                  <a:lnTo>
                    <a:pt x="9606" y="28688"/>
                  </a:lnTo>
                  <a:lnTo>
                    <a:pt x="10018" y="28831"/>
                  </a:lnTo>
                  <a:lnTo>
                    <a:pt x="10431" y="28959"/>
                  </a:lnTo>
                  <a:lnTo>
                    <a:pt x="10844" y="29087"/>
                  </a:lnTo>
                  <a:lnTo>
                    <a:pt x="11270" y="29200"/>
                  </a:lnTo>
                  <a:lnTo>
                    <a:pt x="11697" y="29300"/>
                  </a:lnTo>
                  <a:lnTo>
                    <a:pt x="12124" y="29400"/>
                  </a:lnTo>
                  <a:lnTo>
                    <a:pt x="12551" y="29471"/>
                  </a:lnTo>
                  <a:lnTo>
                    <a:pt x="12978" y="29542"/>
                  </a:lnTo>
                  <a:lnTo>
                    <a:pt x="13405" y="29613"/>
                  </a:lnTo>
                  <a:lnTo>
                    <a:pt x="13846" y="29656"/>
                  </a:lnTo>
                  <a:lnTo>
                    <a:pt x="14273" y="29699"/>
                  </a:lnTo>
                  <a:lnTo>
                    <a:pt x="14714" y="29727"/>
                  </a:lnTo>
                  <a:lnTo>
                    <a:pt x="15155" y="29755"/>
                  </a:lnTo>
                  <a:lnTo>
                    <a:pt x="16464" y="29755"/>
                  </a:lnTo>
                  <a:lnTo>
                    <a:pt x="16905" y="29727"/>
                  </a:lnTo>
                  <a:lnTo>
                    <a:pt x="17332" y="29699"/>
                  </a:lnTo>
                  <a:lnTo>
                    <a:pt x="17773" y="29656"/>
                  </a:lnTo>
                  <a:lnTo>
                    <a:pt x="18215" y="29599"/>
                  </a:lnTo>
                  <a:lnTo>
                    <a:pt x="18642" y="29528"/>
                  </a:lnTo>
                  <a:lnTo>
                    <a:pt x="19083" y="29457"/>
                  </a:lnTo>
                  <a:lnTo>
                    <a:pt x="19524" y="29371"/>
                  </a:lnTo>
                  <a:lnTo>
                    <a:pt x="19951" y="29272"/>
                  </a:lnTo>
                  <a:lnTo>
                    <a:pt x="20378" y="29172"/>
                  </a:lnTo>
                  <a:lnTo>
                    <a:pt x="20819" y="29044"/>
                  </a:lnTo>
                  <a:lnTo>
                    <a:pt x="21246" y="28916"/>
                  </a:lnTo>
                  <a:lnTo>
                    <a:pt x="21658" y="28774"/>
                  </a:lnTo>
                  <a:lnTo>
                    <a:pt x="22085" y="28631"/>
                  </a:lnTo>
                  <a:lnTo>
                    <a:pt x="22512" y="28461"/>
                  </a:lnTo>
                  <a:lnTo>
                    <a:pt x="22925" y="28290"/>
                  </a:lnTo>
                  <a:lnTo>
                    <a:pt x="23337" y="28105"/>
                  </a:lnTo>
                  <a:lnTo>
                    <a:pt x="23750" y="27906"/>
                  </a:lnTo>
                  <a:lnTo>
                    <a:pt x="24163" y="27692"/>
                  </a:lnTo>
                  <a:lnTo>
                    <a:pt x="24575" y="27479"/>
                  </a:lnTo>
                  <a:lnTo>
                    <a:pt x="24974" y="27251"/>
                  </a:lnTo>
                  <a:lnTo>
                    <a:pt x="25372" y="27009"/>
                  </a:lnTo>
                  <a:lnTo>
                    <a:pt x="25756" y="26753"/>
                  </a:lnTo>
                  <a:lnTo>
                    <a:pt x="26155" y="26497"/>
                  </a:lnTo>
                  <a:lnTo>
                    <a:pt x="26525" y="26226"/>
                  </a:lnTo>
                  <a:lnTo>
                    <a:pt x="26895" y="25942"/>
                  </a:lnTo>
                  <a:lnTo>
                    <a:pt x="27251" y="25657"/>
                  </a:lnTo>
                  <a:lnTo>
                    <a:pt x="27606" y="25358"/>
                  </a:lnTo>
                  <a:lnTo>
                    <a:pt x="27948" y="25060"/>
                  </a:lnTo>
                  <a:lnTo>
                    <a:pt x="28289" y="24747"/>
                  </a:lnTo>
                  <a:lnTo>
                    <a:pt x="28602" y="24433"/>
                  </a:lnTo>
                  <a:lnTo>
                    <a:pt x="28916" y="24106"/>
                  </a:lnTo>
                  <a:lnTo>
                    <a:pt x="29229" y="23779"/>
                  </a:lnTo>
                  <a:lnTo>
                    <a:pt x="29527" y="23437"/>
                  </a:lnTo>
                  <a:lnTo>
                    <a:pt x="29812" y="23096"/>
                  </a:lnTo>
                  <a:lnTo>
                    <a:pt x="30082" y="22754"/>
                  </a:lnTo>
                  <a:lnTo>
                    <a:pt x="30353" y="22399"/>
                  </a:lnTo>
                  <a:lnTo>
                    <a:pt x="30609" y="22029"/>
                  </a:lnTo>
                  <a:lnTo>
                    <a:pt x="30865" y="21673"/>
                  </a:lnTo>
                  <a:lnTo>
                    <a:pt x="31107" y="21289"/>
                  </a:lnTo>
                  <a:lnTo>
                    <a:pt x="31335" y="20919"/>
                  </a:lnTo>
                  <a:lnTo>
                    <a:pt x="31562" y="20534"/>
                  </a:lnTo>
                  <a:lnTo>
                    <a:pt x="31761" y="20150"/>
                  </a:lnTo>
                  <a:lnTo>
                    <a:pt x="31961" y="19766"/>
                  </a:lnTo>
                  <a:lnTo>
                    <a:pt x="32160" y="19368"/>
                  </a:lnTo>
                  <a:lnTo>
                    <a:pt x="32345" y="18969"/>
                  </a:lnTo>
                  <a:lnTo>
                    <a:pt x="32516" y="18571"/>
                  </a:lnTo>
                  <a:lnTo>
                    <a:pt x="32672" y="18158"/>
                  </a:lnTo>
                  <a:lnTo>
                    <a:pt x="32829" y="17745"/>
                  </a:lnTo>
                  <a:lnTo>
                    <a:pt x="32971" y="17333"/>
                  </a:lnTo>
                  <a:lnTo>
                    <a:pt x="33099" y="16920"/>
                  </a:lnTo>
                  <a:lnTo>
                    <a:pt x="33227" y="16507"/>
                  </a:lnTo>
                  <a:lnTo>
                    <a:pt x="33341" y="16080"/>
                  </a:lnTo>
                  <a:lnTo>
                    <a:pt x="33441" y="15654"/>
                  </a:lnTo>
                  <a:lnTo>
                    <a:pt x="33526" y="15227"/>
                  </a:lnTo>
                  <a:lnTo>
                    <a:pt x="33611" y="14800"/>
                  </a:lnTo>
                  <a:lnTo>
                    <a:pt x="33683" y="14373"/>
                  </a:lnTo>
                  <a:lnTo>
                    <a:pt x="33754" y="13946"/>
                  </a:lnTo>
                  <a:lnTo>
                    <a:pt x="33796" y="13505"/>
                  </a:lnTo>
                  <a:lnTo>
                    <a:pt x="33839" y="13078"/>
                  </a:lnTo>
                  <a:lnTo>
                    <a:pt x="33868" y="12637"/>
                  </a:lnTo>
                  <a:lnTo>
                    <a:pt x="33896" y="12196"/>
                  </a:lnTo>
                  <a:lnTo>
                    <a:pt x="33896" y="11769"/>
                  </a:lnTo>
                  <a:lnTo>
                    <a:pt x="33896" y="11328"/>
                  </a:lnTo>
                  <a:lnTo>
                    <a:pt x="33882" y="10887"/>
                  </a:lnTo>
                  <a:lnTo>
                    <a:pt x="33868" y="10445"/>
                  </a:lnTo>
                  <a:lnTo>
                    <a:pt x="33839" y="10019"/>
                  </a:lnTo>
                  <a:lnTo>
                    <a:pt x="33796" y="9577"/>
                  </a:lnTo>
                  <a:lnTo>
                    <a:pt x="33739" y="9136"/>
                  </a:lnTo>
                  <a:lnTo>
                    <a:pt x="33668" y="8709"/>
                  </a:lnTo>
                  <a:lnTo>
                    <a:pt x="33597" y="8268"/>
                  </a:lnTo>
                  <a:lnTo>
                    <a:pt x="33512" y="7827"/>
                  </a:lnTo>
                  <a:lnTo>
                    <a:pt x="33412" y="7400"/>
                  </a:lnTo>
                  <a:lnTo>
                    <a:pt x="33298" y="6973"/>
                  </a:lnTo>
                  <a:lnTo>
                    <a:pt x="33184" y="6532"/>
                  </a:lnTo>
                  <a:lnTo>
                    <a:pt x="33056" y="6105"/>
                  </a:lnTo>
                  <a:lnTo>
                    <a:pt x="32914" y="5678"/>
                  </a:lnTo>
                  <a:lnTo>
                    <a:pt x="32758" y="5266"/>
                  </a:lnTo>
                  <a:lnTo>
                    <a:pt x="32601" y="4839"/>
                  </a:lnTo>
                  <a:lnTo>
                    <a:pt x="32430" y="4426"/>
                  </a:lnTo>
                  <a:lnTo>
                    <a:pt x="32245" y="4014"/>
                  </a:lnTo>
                  <a:lnTo>
                    <a:pt x="32046" y="3601"/>
                  </a:lnTo>
                  <a:lnTo>
                    <a:pt x="31833" y="3188"/>
                  </a:lnTo>
                  <a:lnTo>
                    <a:pt x="31619" y="2776"/>
                  </a:lnTo>
                  <a:lnTo>
                    <a:pt x="31392" y="2377"/>
                  </a:lnTo>
                  <a:lnTo>
                    <a:pt x="31150" y="1979"/>
                  </a:lnTo>
                  <a:lnTo>
                    <a:pt x="30893" y="1594"/>
                  </a:lnTo>
                  <a:lnTo>
                    <a:pt x="30794" y="1438"/>
                  </a:lnTo>
                  <a:lnTo>
                    <a:pt x="30680" y="1296"/>
                  </a:lnTo>
                  <a:lnTo>
                    <a:pt x="30566" y="1153"/>
                  </a:lnTo>
                  <a:lnTo>
                    <a:pt x="30438" y="1025"/>
                  </a:lnTo>
                  <a:lnTo>
                    <a:pt x="30310" y="911"/>
                  </a:lnTo>
                  <a:lnTo>
                    <a:pt x="30182" y="798"/>
                  </a:lnTo>
                  <a:lnTo>
                    <a:pt x="30040" y="684"/>
                  </a:lnTo>
                  <a:lnTo>
                    <a:pt x="29897" y="584"/>
                  </a:lnTo>
                  <a:lnTo>
                    <a:pt x="29599" y="413"/>
                  </a:lnTo>
                  <a:lnTo>
                    <a:pt x="29285" y="271"/>
                  </a:lnTo>
                  <a:lnTo>
                    <a:pt x="28972" y="157"/>
                  </a:lnTo>
                  <a:lnTo>
                    <a:pt x="28645" y="72"/>
                  </a:lnTo>
                  <a:lnTo>
                    <a:pt x="28304" y="15"/>
                  </a:lnTo>
                  <a:lnTo>
                    <a:pt x="27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03;p21">
              <a:extLst>
                <a:ext uri="{FF2B5EF4-FFF2-40B4-BE49-F238E27FC236}">
                  <a16:creationId xmlns:a16="http://schemas.microsoft.com/office/drawing/2014/main" id="{66D4E8E4-7069-7FDC-4778-BF9E2ABF0E87}"/>
                </a:ext>
              </a:extLst>
            </p:cNvPr>
            <p:cNvSpPr/>
            <p:nvPr/>
          </p:nvSpPr>
          <p:spPr>
            <a:xfrm>
              <a:off x="5651770" y="3750004"/>
              <a:ext cx="606362" cy="981970"/>
            </a:xfrm>
            <a:custGeom>
              <a:avLst/>
              <a:gdLst/>
              <a:ahLst/>
              <a:cxnLst/>
              <a:rect l="l" t="t" r="r" b="b"/>
              <a:pathLst>
                <a:path w="18699" h="30282" extrusionOk="0">
                  <a:moveTo>
                    <a:pt x="8880" y="0"/>
                  </a:moveTo>
                  <a:lnTo>
                    <a:pt x="8397" y="43"/>
                  </a:lnTo>
                  <a:lnTo>
                    <a:pt x="7927" y="100"/>
                  </a:lnTo>
                  <a:lnTo>
                    <a:pt x="7472" y="185"/>
                  </a:lnTo>
                  <a:lnTo>
                    <a:pt x="7016" y="285"/>
                  </a:lnTo>
                  <a:lnTo>
                    <a:pt x="6575" y="413"/>
                  </a:lnTo>
                  <a:lnTo>
                    <a:pt x="6148" y="569"/>
                  </a:lnTo>
                  <a:lnTo>
                    <a:pt x="5721" y="726"/>
                  </a:lnTo>
                  <a:lnTo>
                    <a:pt x="5309" y="911"/>
                  </a:lnTo>
                  <a:lnTo>
                    <a:pt x="4896" y="1124"/>
                  </a:lnTo>
                  <a:lnTo>
                    <a:pt x="4512" y="1352"/>
                  </a:lnTo>
                  <a:lnTo>
                    <a:pt x="4128" y="1594"/>
                  </a:lnTo>
                  <a:lnTo>
                    <a:pt x="3758" y="1850"/>
                  </a:lnTo>
                  <a:lnTo>
                    <a:pt x="3416" y="2135"/>
                  </a:lnTo>
                  <a:lnTo>
                    <a:pt x="3075" y="2419"/>
                  </a:lnTo>
                  <a:lnTo>
                    <a:pt x="2747" y="2732"/>
                  </a:lnTo>
                  <a:lnTo>
                    <a:pt x="2434" y="3060"/>
                  </a:lnTo>
                  <a:lnTo>
                    <a:pt x="2135" y="3401"/>
                  </a:lnTo>
                  <a:lnTo>
                    <a:pt x="1865" y="3757"/>
                  </a:lnTo>
                  <a:lnTo>
                    <a:pt x="1609" y="4113"/>
                  </a:lnTo>
                  <a:lnTo>
                    <a:pt x="1367" y="4497"/>
                  </a:lnTo>
                  <a:lnTo>
                    <a:pt x="1139" y="4881"/>
                  </a:lnTo>
                  <a:lnTo>
                    <a:pt x="926" y="5294"/>
                  </a:lnTo>
                  <a:lnTo>
                    <a:pt x="741" y="5706"/>
                  </a:lnTo>
                  <a:lnTo>
                    <a:pt x="570" y="6133"/>
                  </a:lnTo>
                  <a:lnTo>
                    <a:pt x="428" y="6560"/>
                  </a:lnTo>
                  <a:lnTo>
                    <a:pt x="300" y="7001"/>
                  </a:lnTo>
                  <a:lnTo>
                    <a:pt x="200" y="7457"/>
                  </a:lnTo>
                  <a:lnTo>
                    <a:pt x="115" y="7926"/>
                  </a:lnTo>
                  <a:lnTo>
                    <a:pt x="58" y="8382"/>
                  </a:lnTo>
                  <a:lnTo>
                    <a:pt x="15" y="8865"/>
                  </a:lnTo>
                  <a:lnTo>
                    <a:pt x="1" y="9349"/>
                  </a:lnTo>
                  <a:lnTo>
                    <a:pt x="1" y="20932"/>
                  </a:lnTo>
                  <a:lnTo>
                    <a:pt x="15" y="21416"/>
                  </a:lnTo>
                  <a:lnTo>
                    <a:pt x="58" y="21900"/>
                  </a:lnTo>
                  <a:lnTo>
                    <a:pt x="115" y="22355"/>
                  </a:lnTo>
                  <a:lnTo>
                    <a:pt x="200" y="22825"/>
                  </a:lnTo>
                  <a:lnTo>
                    <a:pt x="300" y="23280"/>
                  </a:lnTo>
                  <a:lnTo>
                    <a:pt x="428" y="23722"/>
                  </a:lnTo>
                  <a:lnTo>
                    <a:pt x="570" y="24148"/>
                  </a:lnTo>
                  <a:lnTo>
                    <a:pt x="741" y="24575"/>
                  </a:lnTo>
                  <a:lnTo>
                    <a:pt x="926" y="24988"/>
                  </a:lnTo>
                  <a:lnTo>
                    <a:pt x="1139" y="25386"/>
                  </a:lnTo>
                  <a:lnTo>
                    <a:pt x="1367" y="25785"/>
                  </a:lnTo>
                  <a:lnTo>
                    <a:pt x="1609" y="26169"/>
                  </a:lnTo>
                  <a:lnTo>
                    <a:pt x="1865" y="26525"/>
                  </a:lnTo>
                  <a:lnTo>
                    <a:pt x="2135" y="26881"/>
                  </a:lnTo>
                  <a:lnTo>
                    <a:pt x="2434" y="27222"/>
                  </a:lnTo>
                  <a:lnTo>
                    <a:pt x="2747" y="27549"/>
                  </a:lnTo>
                  <a:lnTo>
                    <a:pt x="3075" y="27862"/>
                  </a:lnTo>
                  <a:lnTo>
                    <a:pt x="3416" y="28147"/>
                  </a:lnTo>
                  <a:lnTo>
                    <a:pt x="3758" y="28432"/>
                  </a:lnTo>
                  <a:lnTo>
                    <a:pt x="4128" y="28688"/>
                  </a:lnTo>
                  <a:lnTo>
                    <a:pt x="4512" y="28930"/>
                  </a:lnTo>
                  <a:lnTo>
                    <a:pt x="4896" y="29157"/>
                  </a:lnTo>
                  <a:lnTo>
                    <a:pt x="5309" y="29371"/>
                  </a:lnTo>
                  <a:lnTo>
                    <a:pt x="5721" y="29556"/>
                  </a:lnTo>
                  <a:lnTo>
                    <a:pt x="6148" y="29712"/>
                  </a:lnTo>
                  <a:lnTo>
                    <a:pt x="6575" y="29869"/>
                  </a:lnTo>
                  <a:lnTo>
                    <a:pt x="7016" y="29997"/>
                  </a:lnTo>
                  <a:lnTo>
                    <a:pt x="7472" y="30097"/>
                  </a:lnTo>
                  <a:lnTo>
                    <a:pt x="7927" y="30182"/>
                  </a:lnTo>
                  <a:lnTo>
                    <a:pt x="8397" y="30239"/>
                  </a:lnTo>
                  <a:lnTo>
                    <a:pt x="8880" y="30267"/>
                  </a:lnTo>
                  <a:lnTo>
                    <a:pt x="9350" y="30282"/>
                  </a:lnTo>
                  <a:lnTo>
                    <a:pt x="9834" y="30267"/>
                  </a:lnTo>
                  <a:lnTo>
                    <a:pt x="10318" y="30239"/>
                  </a:lnTo>
                  <a:lnTo>
                    <a:pt x="10773" y="30182"/>
                  </a:lnTo>
                  <a:lnTo>
                    <a:pt x="11242" y="30097"/>
                  </a:lnTo>
                  <a:lnTo>
                    <a:pt x="11698" y="29997"/>
                  </a:lnTo>
                  <a:lnTo>
                    <a:pt x="12139" y="29869"/>
                  </a:lnTo>
                  <a:lnTo>
                    <a:pt x="12566" y="29712"/>
                  </a:lnTo>
                  <a:lnTo>
                    <a:pt x="12993" y="29556"/>
                  </a:lnTo>
                  <a:lnTo>
                    <a:pt x="13405" y="29371"/>
                  </a:lnTo>
                  <a:lnTo>
                    <a:pt x="13818" y="29157"/>
                  </a:lnTo>
                  <a:lnTo>
                    <a:pt x="14202" y="28930"/>
                  </a:lnTo>
                  <a:lnTo>
                    <a:pt x="14587" y="28688"/>
                  </a:lnTo>
                  <a:lnTo>
                    <a:pt x="14942" y="28432"/>
                  </a:lnTo>
                  <a:lnTo>
                    <a:pt x="15298" y="28147"/>
                  </a:lnTo>
                  <a:lnTo>
                    <a:pt x="15640" y="27862"/>
                  </a:lnTo>
                  <a:lnTo>
                    <a:pt x="15967" y="27549"/>
                  </a:lnTo>
                  <a:lnTo>
                    <a:pt x="16280" y="27222"/>
                  </a:lnTo>
                  <a:lnTo>
                    <a:pt x="16564" y="26881"/>
                  </a:lnTo>
                  <a:lnTo>
                    <a:pt x="16849" y="26525"/>
                  </a:lnTo>
                  <a:lnTo>
                    <a:pt x="17105" y="26169"/>
                  </a:lnTo>
                  <a:lnTo>
                    <a:pt x="17347" y="25785"/>
                  </a:lnTo>
                  <a:lnTo>
                    <a:pt x="17575" y="25386"/>
                  </a:lnTo>
                  <a:lnTo>
                    <a:pt x="17788" y="24988"/>
                  </a:lnTo>
                  <a:lnTo>
                    <a:pt x="17973" y="24575"/>
                  </a:lnTo>
                  <a:lnTo>
                    <a:pt x="18144" y="24148"/>
                  </a:lnTo>
                  <a:lnTo>
                    <a:pt x="18286" y="23722"/>
                  </a:lnTo>
                  <a:lnTo>
                    <a:pt x="18414" y="23280"/>
                  </a:lnTo>
                  <a:lnTo>
                    <a:pt x="18514" y="22825"/>
                  </a:lnTo>
                  <a:lnTo>
                    <a:pt x="18599" y="22355"/>
                  </a:lnTo>
                  <a:lnTo>
                    <a:pt x="18656" y="21900"/>
                  </a:lnTo>
                  <a:lnTo>
                    <a:pt x="18699" y="21416"/>
                  </a:lnTo>
                  <a:lnTo>
                    <a:pt x="18699" y="20932"/>
                  </a:lnTo>
                  <a:lnTo>
                    <a:pt x="18699" y="9349"/>
                  </a:lnTo>
                  <a:lnTo>
                    <a:pt x="18699" y="8865"/>
                  </a:lnTo>
                  <a:lnTo>
                    <a:pt x="18656" y="8382"/>
                  </a:lnTo>
                  <a:lnTo>
                    <a:pt x="18599" y="7926"/>
                  </a:lnTo>
                  <a:lnTo>
                    <a:pt x="18514" y="7457"/>
                  </a:lnTo>
                  <a:lnTo>
                    <a:pt x="18414" y="7001"/>
                  </a:lnTo>
                  <a:lnTo>
                    <a:pt x="18286" y="6560"/>
                  </a:lnTo>
                  <a:lnTo>
                    <a:pt x="18144" y="6133"/>
                  </a:lnTo>
                  <a:lnTo>
                    <a:pt x="17973" y="5706"/>
                  </a:lnTo>
                  <a:lnTo>
                    <a:pt x="17788" y="5294"/>
                  </a:lnTo>
                  <a:lnTo>
                    <a:pt x="17575" y="4881"/>
                  </a:lnTo>
                  <a:lnTo>
                    <a:pt x="17347" y="4497"/>
                  </a:lnTo>
                  <a:lnTo>
                    <a:pt x="17105" y="4113"/>
                  </a:lnTo>
                  <a:lnTo>
                    <a:pt x="16849" y="3757"/>
                  </a:lnTo>
                  <a:lnTo>
                    <a:pt x="16564" y="3401"/>
                  </a:lnTo>
                  <a:lnTo>
                    <a:pt x="16280" y="3060"/>
                  </a:lnTo>
                  <a:lnTo>
                    <a:pt x="15967" y="2732"/>
                  </a:lnTo>
                  <a:lnTo>
                    <a:pt x="15640" y="2419"/>
                  </a:lnTo>
                  <a:lnTo>
                    <a:pt x="15298" y="2135"/>
                  </a:lnTo>
                  <a:lnTo>
                    <a:pt x="14942" y="1850"/>
                  </a:lnTo>
                  <a:lnTo>
                    <a:pt x="14587" y="1594"/>
                  </a:lnTo>
                  <a:lnTo>
                    <a:pt x="14202" y="1352"/>
                  </a:lnTo>
                  <a:lnTo>
                    <a:pt x="13818" y="1124"/>
                  </a:lnTo>
                  <a:lnTo>
                    <a:pt x="13405" y="911"/>
                  </a:lnTo>
                  <a:lnTo>
                    <a:pt x="12993" y="726"/>
                  </a:lnTo>
                  <a:lnTo>
                    <a:pt x="12566" y="569"/>
                  </a:lnTo>
                  <a:lnTo>
                    <a:pt x="12139" y="413"/>
                  </a:lnTo>
                  <a:lnTo>
                    <a:pt x="11698" y="285"/>
                  </a:lnTo>
                  <a:lnTo>
                    <a:pt x="11242" y="185"/>
                  </a:lnTo>
                  <a:lnTo>
                    <a:pt x="10773" y="100"/>
                  </a:lnTo>
                  <a:lnTo>
                    <a:pt x="10318" y="43"/>
                  </a:lnTo>
                  <a:lnTo>
                    <a:pt x="9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04;p21">
              <a:extLst>
                <a:ext uri="{FF2B5EF4-FFF2-40B4-BE49-F238E27FC236}">
                  <a16:creationId xmlns:a16="http://schemas.microsoft.com/office/drawing/2014/main" id="{2B9E7697-20FF-65CA-1815-FF9034E8C20A}"/>
                </a:ext>
              </a:extLst>
            </p:cNvPr>
            <p:cNvSpPr/>
            <p:nvPr/>
          </p:nvSpPr>
          <p:spPr>
            <a:xfrm>
              <a:off x="5388751" y="4322642"/>
              <a:ext cx="1069200" cy="409332"/>
            </a:xfrm>
            <a:custGeom>
              <a:avLst/>
              <a:gdLst/>
              <a:ahLst/>
              <a:cxnLst/>
              <a:rect l="l" t="t" r="r" b="b"/>
              <a:pathLst>
                <a:path w="32972" h="12623" extrusionOk="0">
                  <a:moveTo>
                    <a:pt x="12637" y="1"/>
                  </a:moveTo>
                  <a:lnTo>
                    <a:pt x="11982" y="15"/>
                  </a:lnTo>
                  <a:lnTo>
                    <a:pt x="11342" y="58"/>
                  </a:lnTo>
                  <a:lnTo>
                    <a:pt x="10702" y="143"/>
                  </a:lnTo>
                  <a:lnTo>
                    <a:pt x="10090" y="257"/>
                  </a:lnTo>
                  <a:lnTo>
                    <a:pt x="9478" y="385"/>
                  </a:lnTo>
                  <a:lnTo>
                    <a:pt x="8880" y="556"/>
                  </a:lnTo>
                  <a:lnTo>
                    <a:pt x="8283" y="755"/>
                  </a:lnTo>
                  <a:lnTo>
                    <a:pt x="7713" y="982"/>
                  </a:lnTo>
                  <a:lnTo>
                    <a:pt x="7158" y="1239"/>
                  </a:lnTo>
                  <a:lnTo>
                    <a:pt x="6604" y="1523"/>
                  </a:lnTo>
                  <a:lnTo>
                    <a:pt x="6077" y="1822"/>
                  </a:lnTo>
                  <a:lnTo>
                    <a:pt x="5565" y="2149"/>
                  </a:lnTo>
                  <a:lnTo>
                    <a:pt x="5067" y="2505"/>
                  </a:lnTo>
                  <a:lnTo>
                    <a:pt x="4597" y="2875"/>
                  </a:lnTo>
                  <a:lnTo>
                    <a:pt x="4142" y="3273"/>
                  </a:lnTo>
                  <a:lnTo>
                    <a:pt x="3701" y="3700"/>
                  </a:lnTo>
                  <a:lnTo>
                    <a:pt x="3274" y="4127"/>
                  </a:lnTo>
                  <a:lnTo>
                    <a:pt x="2890" y="4597"/>
                  </a:lnTo>
                  <a:lnTo>
                    <a:pt x="2505" y="5066"/>
                  </a:lnTo>
                  <a:lnTo>
                    <a:pt x="2150" y="5564"/>
                  </a:lnTo>
                  <a:lnTo>
                    <a:pt x="1822" y="6077"/>
                  </a:lnTo>
                  <a:lnTo>
                    <a:pt x="1523" y="6603"/>
                  </a:lnTo>
                  <a:lnTo>
                    <a:pt x="1239" y="7144"/>
                  </a:lnTo>
                  <a:lnTo>
                    <a:pt x="997" y="7713"/>
                  </a:lnTo>
                  <a:lnTo>
                    <a:pt x="769" y="8282"/>
                  </a:lnTo>
                  <a:lnTo>
                    <a:pt x="570" y="8866"/>
                  </a:lnTo>
                  <a:lnTo>
                    <a:pt x="399" y="9464"/>
                  </a:lnTo>
                  <a:lnTo>
                    <a:pt x="257" y="10075"/>
                  </a:lnTo>
                  <a:lnTo>
                    <a:pt x="143" y="10702"/>
                  </a:lnTo>
                  <a:lnTo>
                    <a:pt x="58" y="11342"/>
                  </a:lnTo>
                  <a:lnTo>
                    <a:pt x="15" y="11982"/>
                  </a:lnTo>
                  <a:lnTo>
                    <a:pt x="1" y="12623"/>
                  </a:lnTo>
                  <a:lnTo>
                    <a:pt x="32972" y="12623"/>
                  </a:lnTo>
                  <a:lnTo>
                    <a:pt x="32957" y="11982"/>
                  </a:lnTo>
                  <a:lnTo>
                    <a:pt x="32915" y="11342"/>
                  </a:lnTo>
                  <a:lnTo>
                    <a:pt x="32829" y="10702"/>
                  </a:lnTo>
                  <a:lnTo>
                    <a:pt x="32715" y="10075"/>
                  </a:lnTo>
                  <a:lnTo>
                    <a:pt x="32573" y="9464"/>
                  </a:lnTo>
                  <a:lnTo>
                    <a:pt x="32402" y="8866"/>
                  </a:lnTo>
                  <a:lnTo>
                    <a:pt x="32203" y="8282"/>
                  </a:lnTo>
                  <a:lnTo>
                    <a:pt x="31990" y="7713"/>
                  </a:lnTo>
                  <a:lnTo>
                    <a:pt x="31734" y="7144"/>
                  </a:lnTo>
                  <a:lnTo>
                    <a:pt x="31449" y="6603"/>
                  </a:lnTo>
                  <a:lnTo>
                    <a:pt x="31150" y="6077"/>
                  </a:lnTo>
                  <a:lnTo>
                    <a:pt x="30823" y="5564"/>
                  </a:lnTo>
                  <a:lnTo>
                    <a:pt x="30467" y="5066"/>
                  </a:lnTo>
                  <a:lnTo>
                    <a:pt x="30097" y="4597"/>
                  </a:lnTo>
                  <a:lnTo>
                    <a:pt x="29699" y="4127"/>
                  </a:lnTo>
                  <a:lnTo>
                    <a:pt x="29272" y="3700"/>
                  </a:lnTo>
                  <a:lnTo>
                    <a:pt x="28831" y="3273"/>
                  </a:lnTo>
                  <a:lnTo>
                    <a:pt x="28375" y="2875"/>
                  </a:lnTo>
                  <a:lnTo>
                    <a:pt x="27906" y="2505"/>
                  </a:lnTo>
                  <a:lnTo>
                    <a:pt x="27408" y="2149"/>
                  </a:lnTo>
                  <a:lnTo>
                    <a:pt x="26895" y="1822"/>
                  </a:lnTo>
                  <a:lnTo>
                    <a:pt x="26369" y="1523"/>
                  </a:lnTo>
                  <a:lnTo>
                    <a:pt x="25814" y="1239"/>
                  </a:lnTo>
                  <a:lnTo>
                    <a:pt x="25259" y="982"/>
                  </a:lnTo>
                  <a:lnTo>
                    <a:pt x="24690" y="755"/>
                  </a:lnTo>
                  <a:lnTo>
                    <a:pt x="24106" y="556"/>
                  </a:lnTo>
                  <a:lnTo>
                    <a:pt x="23494" y="385"/>
                  </a:lnTo>
                  <a:lnTo>
                    <a:pt x="22883" y="257"/>
                  </a:lnTo>
                  <a:lnTo>
                    <a:pt x="22271" y="143"/>
                  </a:lnTo>
                  <a:lnTo>
                    <a:pt x="21630" y="58"/>
                  </a:lnTo>
                  <a:lnTo>
                    <a:pt x="20990" y="15"/>
                  </a:lnTo>
                  <a:lnTo>
                    <a:pt x="20350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05;p21">
              <a:extLst>
                <a:ext uri="{FF2B5EF4-FFF2-40B4-BE49-F238E27FC236}">
                  <a16:creationId xmlns:a16="http://schemas.microsoft.com/office/drawing/2014/main" id="{83E9352B-4C2E-0BD6-E06D-3E33C902778D}"/>
                </a:ext>
              </a:extLst>
            </p:cNvPr>
            <p:cNvSpPr/>
            <p:nvPr/>
          </p:nvSpPr>
          <p:spPr>
            <a:xfrm>
              <a:off x="5485190" y="2057414"/>
              <a:ext cx="650204" cy="2351999"/>
            </a:xfrm>
            <a:custGeom>
              <a:avLst/>
              <a:gdLst/>
              <a:ahLst/>
              <a:cxnLst/>
              <a:rect l="l" t="t" r="r" b="b"/>
              <a:pathLst>
                <a:path w="20051" h="72531" extrusionOk="0">
                  <a:moveTo>
                    <a:pt x="5081" y="1"/>
                  </a:moveTo>
                  <a:lnTo>
                    <a:pt x="6006" y="1111"/>
                  </a:lnTo>
                  <a:lnTo>
                    <a:pt x="6575" y="1125"/>
                  </a:lnTo>
                  <a:lnTo>
                    <a:pt x="6988" y="1139"/>
                  </a:lnTo>
                  <a:lnTo>
                    <a:pt x="7500" y="1168"/>
                  </a:lnTo>
                  <a:lnTo>
                    <a:pt x="8083" y="1225"/>
                  </a:lnTo>
                  <a:lnTo>
                    <a:pt x="8724" y="1310"/>
                  </a:lnTo>
                  <a:lnTo>
                    <a:pt x="9421" y="1438"/>
                  </a:lnTo>
                  <a:lnTo>
                    <a:pt x="9791" y="1523"/>
                  </a:lnTo>
                  <a:lnTo>
                    <a:pt x="10175" y="1623"/>
                  </a:lnTo>
                  <a:lnTo>
                    <a:pt x="10559" y="1723"/>
                  </a:lnTo>
                  <a:lnTo>
                    <a:pt x="10958" y="1837"/>
                  </a:lnTo>
                  <a:lnTo>
                    <a:pt x="11356" y="1979"/>
                  </a:lnTo>
                  <a:lnTo>
                    <a:pt x="11769" y="2121"/>
                  </a:lnTo>
                  <a:lnTo>
                    <a:pt x="12196" y="2292"/>
                  </a:lnTo>
                  <a:lnTo>
                    <a:pt x="12609" y="2477"/>
                  </a:lnTo>
                  <a:lnTo>
                    <a:pt x="13035" y="2676"/>
                  </a:lnTo>
                  <a:lnTo>
                    <a:pt x="13462" y="2890"/>
                  </a:lnTo>
                  <a:lnTo>
                    <a:pt x="13889" y="3131"/>
                  </a:lnTo>
                  <a:lnTo>
                    <a:pt x="14302" y="3402"/>
                  </a:lnTo>
                  <a:lnTo>
                    <a:pt x="14729" y="3672"/>
                  </a:lnTo>
                  <a:lnTo>
                    <a:pt x="15156" y="3985"/>
                  </a:lnTo>
                  <a:lnTo>
                    <a:pt x="15568" y="4313"/>
                  </a:lnTo>
                  <a:lnTo>
                    <a:pt x="15981" y="4654"/>
                  </a:lnTo>
                  <a:lnTo>
                    <a:pt x="16394" y="5038"/>
                  </a:lnTo>
                  <a:lnTo>
                    <a:pt x="16792" y="5437"/>
                  </a:lnTo>
                  <a:lnTo>
                    <a:pt x="16977" y="5650"/>
                  </a:lnTo>
                  <a:lnTo>
                    <a:pt x="17162" y="5864"/>
                  </a:lnTo>
                  <a:lnTo>
                    <a:pt x="17333" y="6091"/>
                  </a:lnTo>
                  <a:lnTo>
                    <a:pt x="17504" y="6319"/>
                  </a:lnTo>
                  <a:lnTo>
                    <a:pt x="17660" y="6561"/>
                  </a:lnTo>
                  <a:lnTo>
                    <a:pt x="17802" y="6803"/>
                  </a:lnTo>
                  <a:lnTo>
                    <a:pt x="17945" y="7045"/>
                  </a:lnTo>
                  <a:lnTo>
                    <a:pt x="18073" y="7301"/>
                  </a:lnTo>
                  <a:lnTo>
                    <a:pt x="18187" y="7557"/>
                  </a:lnTo>
                  <a:lnTo>
                    <a:pt x="18301" y="7827"/>
                  </a:lnTo>
                  <a:lnTo>
                    <a:pt x="18400" y="8098"/>
                  </a:lnTo>
                  <a:lnTo>
                    <a:pt x="18500" y="8382"/>
                  </a:lnTo>
                  <a:lnTo>
                    <a:pt x="18585" y="8653"/>
                  </a:lnTo>
                  <a:lnTo>
                    <a:pt x="18656" y="8951"/>
                  </a:lnTo>
                  <a:lnTo>
                    <a:pt x="18727" y="9236"/>
                  </a:lnTo>
                  <a:lnTo>
                    <a:pt x="18784" y="9535"/>
                  </a:lnTo>
                  <a:lnTo>
                    <a:pt x="18827" y="9848"/>
                  </a:lnTo>
                  <a:lnTo>
                    <a:pt x="18870" y="10147"/>
                  </a:lnTo>
                  <a:lnTo>
                    <a:pt x="18912" y="10474"/>
                  </a:lnTo>
                  <a:lnTo>
                    <a:pt x="18927" y="10787"/>
                  </a:lnTo>
                  <a:lnTo>
                    <a:pt x="18955" y="11442"/>
                  </a:lnTo>
                  <a:lnTo>
                    <a:pt x="18955" y="12111"/>
                  </a:lnTo>
                  <a:lnTo>
                    <a:pt x="18912" y="12808"/>
                  </a:lnTo>
                  <a:lnTo>
                    <a:pt x="18841" y="13505"/>
                  </a:lnTo>
                  <a:lnTo>
                    <a:pt x="18756" y="14231"/>
                  </a:lnTo>
                  <a:lnTo>
                    <a:pt x="18628" y="14971"/>
                  </a:lnTo>
                  <a:lnTo>
                    <a:pt x="18500" y="15568"/>
                  </a:lnTo>
                  <a:lnTo>
                    <a:pt x="18357" y="16166"/>
                  </a:lnTo>
                  <a:lnTo>
                    <a:pt x="18215" y="16764"/>
                  </a:lnTo>
                  <a:lnTo>
                    <a:pt x="18044" y="17347"/>
                  </a:lnTo>
                  <a:lnTo>
                    <a:pt x="17859" y="17931"/>
                  </a:lnTo>
                  <a:lnTo>
                    <a:pt x="17660" y="18514"/>
                  </a:lnTo>
                  <a:lnTo>
                    <a:pt x="17461" y="19097"/>
                  </a:lnTo>
                  <a:lnTo>
                    <a:pt x="17233" y="19681"/>
                  </a:lnTo>
                  <a:lnTo>
                    <a:pt x="17006" y="20250"/>
                  </a:lnTo>
                  <a:lnTo>
                    <a:pt x="16764" y="20819"/>
                  </a:lnTo>
                  <a:lnTo>
                    <a:pt x="16508" y="21388"/>
                  </a:lnTo>
                  <a:lnTo>
                    <a:pt x="16237" y="21958"/>
                  </a:lnTo>
                  <a:lnTo>
                    <a:pt x="15967" y="22527"/>
                  </a:lnTo>
                  <a:lnTo>
                    <a:pt x="15682" y="23082"/>
                  </a:lnTo>
                  <a:lnTo>
                    <a:pt x="15085" y="24206"/>
                  </a:lnTo>
                  <a:lnTo>
                    <a:pt x="14458" y="25316"/>
                  </a:lnTo>
                  <a:lnTo>
                    <a:pt x="13818" y="26412"/>
                  </a:lnTo>
                  <a:lnTo>
                    <a:pt x="13135" y="27507"/>
                  </a:lnTo>
                  <a:lnTo>
                    <a:pt x="12452" y="28589"/>
                  </a:lnTo>
                  <a:lnTo>
                    <a:pt x="11741" y="29670"/>
                  </a:lnTo>
                  <a:lnTo>
                    <a:pt x="11029" y="30752"/>
                  </a:lnTo>
                  <a:lnTo>
                    <a:pt x="9592" y="32872"/>
                  </a:lnTo>
                  <a:lnTo>
                    <a:pt x="8638" y="34281"/>
                  </a:lnTo>
                  <a:lnTo>
                    <a:pt x="7685" y="35690"/>
                  </a:lnTo>
                  <a:lnTo>
                    <a:pt x="6760" y="37113"/>
                  </a:lnTo>
                  <a:lnTo>
                    <a:pt x="5849" y="38550"/>
                  </a:lnTo>
                  <a:lnTo>
                    <a:pt x="5408" y="39261"/>
                  </a:lnTo>
                  <a:lnTo>
                    <a:pt x="4981" y="39987"/>
                  </a:lnTo>
                  <a:lnTo>
                    <a:pt x="4554" y="40727"/>
                  </a:lnTo>
                  <a:lnTo>
                    <a:pt x="4142" y="41453"/>
                  </a:lnTo>
                  <a:lnTo>
                    <a:pt x="3743" y="42193"/>
                  </a:lnTo>
                  <a:lnTo>
                    <a:pt x="3359" y="42933"/>
                  </a:lnTo>
                  <a:lnTo>
                    <a:pt x="2989" y="43673"/>
                  </a:lnTo>
                  <a:lnTo>
                    <a:pt x="2633" y="44427"/>
                  </a:lnTo>
                  <a:lnTo>
                    <a:pt x="2292" y="45181"/>
                  </a:lnTo>
                  <a:lnTo>
                    <a:pt x="1979" y="45949"/>
                  </a:lnTo>
                  <a:lnTo>
                    <a:pt x="1680" y="46703"/>
                  </a:lnTo>
                  <a:lnTo>
                    <a:pt x="1395" y="47486"/>
                  </a:lnTo>
                  <a:lnTo>
                    <a:pt x="1139" y="48255"/>
                  </a:lnTo>
                  <a:lnTo>
                    <a:pt x="912" y="49051"/>
                  </a:lnTo>
                  <a:lnTo>
                    <a:pt x="698" y="49834"/>
                  </a:lnTo>
                  <a:lnTo>
                    <a:pt x="513" y="50631"/>
                  </a:lnTo>
                  <a:lnTo>
                    <a:pt x="357" y="51442"/>
                  </a:lnTo>
                  <a:lnTo>
                    <a:pt x="229" y="52253"/>
                  </a:lnTo>
                  <a:lnTo>
                    <a:pt x="129" y="53079"/>
                  </a:lnTo>
                  <a:lnTo>
                    <a:pt x="58" y="53904"/>
                  </a:lnTo>
                  <a:lnTo>
                    <a:pt x="15" y="54729"/>
                  </a:lnTo>
                  <a:lnTo>
                    <a:pt x="1" y="55583"/>
                  </a:lnTo>
                  <a:lnTo>
                    <a:pt x="29" y="56423"/>
                  </a:lnTo>
                  <a:lnTo>
                    <a:pt x="58" y="56864"/>
                  </a:lnTo>
                  <a:lnTo>
                    <a:pt x="86" y="57291"/>
                  </a:lnTo>
                  <a:lnTo>
                    <a:pt x="143" y="57817"/>
                  </a:lnTo>
                  <a:lnTo>
                    <a:pt x="200" y="58329"/>
                  </a:lnTo>
                  <a:lnTo>
                    <a:pt x="271" y="58842"/>
                  </a:lnTo>
                  <a:lnTo>
                    <a:pt x="342" y="59340"/>
                  </a:lnTo>
                  <a:lnTo>
                    <a:pt x="428" y="59823"/>
                  </a:lnTo>
                  <a:lnTo>
                    <a:pt x="527" y="60293"/>
                  </a:lnTo>
                  <a:lnTo>
                    <a:pt x="627" y="60763"/>
                  </a:lnTo>
                  <a:lnTo>
                    <a:pt x="727" y="61218"/>
                  </a:lnTo>
                  <a:lnTo>
                    <a:pt x="840" y="61659"/>
                  </a:lnTo>
                  <a:lnTo>
                    <a:pt x="969" y="62086"/>
                  </a:lnTo>
                  <a:lnTo>
                    <a:pt x="1082" y="62513"/>
                  </a:lnTo>
                  <a:lnTo>
                    <a:pt x="1225" y="62911"/>
                  </a:lnTo>
                  <a:lnTo>
                    <a:pt x="1495" y="63708"/>
                  </a:lnTo>
                  <a:lnTo>
                    <a:pt x="1794" y="64462"/>
                  </a:lnTo>
                  <a:lnTo>
                    <a:pt x="2121" y="65174"/>
                  </a:lnTo>
                  <a:lnTo>
                    <a:pt x="2448" y="65843"/>
                  </a:lnTo>
                  <a:lnTo>
                    <a:pt x="2790" y="66483"/>
                  </a:lnTo>
                  <a:lnTo>
                    <a:pt x="3146" y="67081"/>
                  </a:lnTo>
                  <a:lnTo>
                    <a:pt x="3516" y="67650"/>
                  </a:lnTo>
                  <a:lnTo>
                    <a:pt x="3886" y="68176"/>
                  </a:lnTo>
                  <a:lnTo>
                    <a:pt x="4256" y="68675"/>
                  </a:lnTo>
                  <a:lnTo>
                    <a:pt x="4626" y="69130"/>
                  </a:lnTo>
                  <a:lnTo>
                    <a:pt x="4996" y="69557"/>
                  </a:lnTo>
                  <a:lnTo>
                    <a:pt x="5351" y="69955"/>
                  </a:lnTo>
                  <a:lnTo>
                    <a:pt x="5707" y="70311"/>
                  </a:lnTo>
                  <a:lnTo>
                    <a:pt x="6063" y="70652"/>
                  </a:lnTo>
                  <a:lnTo>
                    <a:pt x="6390" y="70951"/>
                  </a:lnTo>
                  <a:lnTo>
                    <a:pt x="6717" y="71222"/>
                  </a:lnTo>
                  <a:lnTo>
                    <a:pt x="7030" y="71464"/>
                  </a:lnTo>
                  <a:lnTo>
                    <a:pt x="7315" y="71691"/>
                  </a:lnTo>
                  <a:lnTo>
                    <a:pt x="7813" y="72047"/>
                  </a:lnTo>
                  <a:lnTo>
                    <a:pt x="8226" y="72303"/>
                  </a:lnTo>
                  <a:lnTo>
                    <a:pt x="8496" y="72460"/>
                  </a:lnTo>
                  <a:lnTo>
                    <a:pt x="8638" y="72531"/>
                  </a:lnTo>
                  <a:lnTo>
                    <a:pt x="9122" y="71535"/>
                  </a:lnTo>
                  <a:lnTo>
                    <a:pt x="9037" y="71478"/>
                  </a:lnTo>
                  <a:lnTo>
                    <a:pt x="8809" y="71350"/>
                  </a:lnTo>
                  <a:lnTo>
                    <a:pt x="8453" y="71122"/>
                  </a:lnTo>
                  <a:lnTo>
                    <a:pt x="7984" y="70795"/>
                  </a:lnTo>
                  <a:lnTo>
                    <a:pt x="7728" y="70581"/>
                  </a:lnTo>
                  <a:lnTo>
                    <a:pt x="7443" y="70354"/>
                  </a:lnTo>
                  <a:lnTo>
                    <a:pt x="7144" y="70098"/>
                  </a:lnTo>
                  <a:lnTo>
                    <a:pt x="6831" y="69813"/>
                  </a:lnTo>
                  <a:lnTo>
                    <a:pt x="6504" y="69500"/>
                  </a:lnTo>
                  <a:lnTo>
                    <a:pt x="6177" y="69158"/>
                  </a:lnTo>
                  <a:lnTo>
                    <a:pt x="5835" y="68788"/>
                  </a:lnTo>
                  <a:lnTo>
                    <a:pt x="5494" y="68376"/>
                  </a:lnTo>
                  <a:lnTo>
                    <a:pt x="5138" y="67949"/>
                  </a:lnTo>
                  <a:lnTo>
                    <a:pt x="4796" y="67479"/>
                  </a:lnTo>
                  <a:lnTo>
                    <a:pt x="4441" y="66981"/>
                  </a:lnTo>
                  <a:lnTo>
                    <a:pt x="4099" y="66440"/>
                  </a:lnTo>
                  <a:lnTo>
                    <a:pt x="3758" y="65871"/>
                  </a:lnTo>
                  <a:lnTo>
                    <a:pt x="3430" y="65274"/>
                  </a:lnTo>
                  <a:lnTo>
                    <a:pt x="3117" y="64633"/>
                  </a:lnTo>
                  <a:lnTo>
                    <a:pt x="2818" y="63964"/>
                  </a:lnTo>
                  <a:lnTo>
                    <a:pt x="2534" y="63253"/>
                  </a:lnTo>
                  <a:lnTo>
                    <a:pt x="2263" y="62499"/>
                  </a:lnTo>
                  <a:lnTo>
                    <a:pt x="2022" y="61716"/>
                  </a:lnTo>
                  <a:lnTo>
                    <a:pt x="1908" y="61318"/>
                  </a:lnTo>
                  <a:lnTo>
                    <a:pt x="1808" y="60891"/>
                  </a:lnTo>
                  <a:lnTo>
                    <a:pt x="1694" y="60464"/>
                  </a:lnTo>
                  <a:lnTo>
                    <a:pt x="1609" y="60023"/>
                  </a:lnTo>
                  <a:lnTo>
                    <a:pt x="1523" y="59582"/>
                  </a:lnTo>
                  <a:lnTo>
                    <a:pt x="1438" y="59126"/>
                  </a:lnTo>
                  <a:lnTo>
                    <a:pt x="1367" y="58657"/>
                  </a:lnTo>
                  <a:lnTo>
                    <a:pt x="1296" y="58173"/>
                  </a:lnTo>
                  <a:lnTo>
                    <a:pt x="1239" y="57689"/>
                  </a:lnTo>
                  <a:lnTo>
                    <a:pt x="1196" y="57191"/>
                  </a:lnTo>
                  <a:lnTo>
                    <a:pt x="1139" y="56366"/>
                  </a:lnTo>
                  <a:lnTo>
                    <a:pt x="1111" y="55555"/>
                  </a:lnTo>
                  <a:lnTo>
                    <a:pt x="1125" y="54743"/>
                  </a:lnTo>
                  <a:lnTo>
                    <a:pt x="1168" y="53932"/>
                  </a:lnTo>
                  <a:lnTo>
                    <a:pt x="1239" y="53150"/>
                  </a:lnTo>
                  <a:lnTo>
                    <a:pt x="1338" y="52353"/>
                  </a:lnTo>
                  <a:lnTo>
                    <a:pt x="1467" y="51570"/>
                  </a:lnTo>
                  <a:lnTo>
                    <a:pt x="1623" y="50787"/>
                  </a:lnTo>
                  <a:lnTo>
                    <a:pt x="1808" y="50019"/>
                  </a:lnTo>
                  <a:lnTo>
                    <a:pt x="2007" y="49265"/>
                  </a:lnTo>
                  <a:lnTo>
                    <a:pt x="2235" y="48496"/>
                  </a:lnTo>
                  <a:lnTo>
                    <a:pt x="2491" y="47742"/>
                  </a:lnTo>
                  <a:lnTo>
                    <a:pt x="2761" y="47002"/>
                  </a:lnTo>
                  <a:lnTo>
                    <a:pt x="3060" y="46248"/>
                  </a:lnTo>
                  <a:lnTo>
                    <a:pt x="3373" y="45508"/>
                  </a:lnTo>
                  <a:lnTo>
                    <a:pt x="3701" y="44782"/>
                  </a:lnTo>
                  <a:lnTo>
                    <a:pt x="4042" y="44042"/>
                  </a:lnTo>
                  <a:lnTo>
                    <a:pt x="4412" y="43317"/>
                  </a:lnTo>
                  <a:lnTo>
                    <a:pt x="4782" y="42605"/>
                  </a:lnTo>
                  <a:lnTo>
                    <a:pt x="5181" y="41880"/>
                  </a:lnTo>
                  <a:lnTo>
                    <a:pt x="5579" y="41168"/>
                  </a:lnTo>
                  <a:lnTo>
                    <a:pt x="5992" y="40457"/>
                  </a:lnTo>
                  <a:lnTo>
                    <a:pt x="6419" y="39745"/>
                  </a:lnTo>
                  <a:lnTo>
                    <a:pt x="6845" y="39048"/>
                  </a:lnTo>
                  <a:lnTo>
                    <a:pt x="7742" y="37639"/>
                  </a:lnTo>
                  <a:lnTo>
                    <a:pt x="8653" y="36259"/>
                  </a:lnTo>
                  <a:lnTo>
                    <a:pt x="9578" y="34878"/>
                  </a:lnTo>
                  <a:lnTo>
                    <a:pt x="10503" y="33498"/>
                  </a:lnTo>
                  <a:lnTo>
                    <a:pt x="11968" y="31335"/>
                  </a:lnTo>
                  <a:lnTo>
                    <a:pt x="12694" y="30239"/>
                  </a:lnTo>
                  <a:lnTo>
                    <a:pt x="13420" y="29144"/>
                  </a:lnTo>
                  <a:lnTo>
                    <a:pt x="14117" y="28034"/>
                  </a:lnTo>
                  <a:lnTo>
                    <a:pt x="14800" y="26924"/>
                  </a:lnTo>
                  <a:lnTo>
                    <a:pt x="15469" y="25800"/>
                  </a:lnTo>
                  <a:lnTo>
                    <a:pt x="16109" y="24676"/>
                  </a:lnTo>
                  <a:lnTo>
                    <a:pt x="16408" y="24106"/>
                  </a:lnTo>
                  <a:lnTo>
                    <a:pt x="16707" y="23523"/>
                  </a:lnTo>
                  <a:lnTo>
                    <a:pt x="16991" y="22954"/>
                  </a:lnTo>
                  <a:lnTo>
                    <a:pt x="17276" y="22370"/>
                  </a:lnTo>
                  <a:lnTo>
                    <a:pt x="17546" y="21787"/>
                  </a:lnTo>
                  <a:lnTo>
                    <a:pt x="17802" y="21203"/>
                  </a:lnTo>
                  <a:lnTo>
                    <a:pt x="18059" y="20620"/>
                  </a:lnTo>
                  <a:lnTo>
                    <a:pt x="18286" y="20037"/>
                  </a:lnTo>
                  <a:lnTo>
                    <a:pt x="18514" y="19439"/>
                  </a:lnTo>
                  <a:lnTo>
                    <a:pt x="18727" y="18841"/>
                  </a:lnTo>
                  <a:lnTo>
                    <a:pt x="18927" y="18244"/>
                  </a:lnTo>
                  <a:lnTo>
                    <a:pt x="19112" y="17632"/>
                  </a:lnTo>
                  <a:lnTo>
                    <a:pt x="19282" y="17034"/>
                  </a:lnTo>
                  <a:lnTo>
                    <a:pt x="19439" y="16422"/>
                  </a:lnTo>
                  <a:lnTo>
                    <a:pt x="19581" y="15810"/>
                  </a:lnTo>
                  <a:lnTo>
                    <a:pt x="19709" y="15184"/>
                  </a:lnTo>
                  <a:lnTo>
                    <a:pt x="19852" y="14387"/>
                  </a:lnTo>
                  <a:lnTo>
                    <a:pt x="19951" y="13590"/>
                  </a:lnTo>
                  <a:lnTo>
                    <a:pt x="20022" y="12822"/>
                  </a:lnTo>
                  <a:lnTo>
                    <a:pt x="20037" y="12452"/>
                  </a:lnTo>
                  <a:lnTo>
                    <a:pt x="20051" y="12082"/>
                  </a:lnTo>
                  <a:lnTo>
                    <a:pt x="20051" y="11712"/>
                  </a:lnTo>
                  <a:lnTo>
                    <a:pt x="20037" y="11356"/>
                  </a:lnTo>
                  <a:lnTo>
                    <a:pt x="20022" y="11001"/>
                  </a:lnTo>
                  <a:lnTo>
                    <a:pt x="19994" y="10645"/>
                  </a:lnTo>
                  <a:lnTo>
                    <a:pt x="19965" y="10303"/>
                  </a:lnTo>
                  <a:lnTo>
                    <a:pt x="19923" y="9962"/>
                  </a:lnTo>
                  <a:lnTo>
                    <a:pt x="19866" y="9620"/>
                  </a:lnTo>
                  <a:lnTo>
                    <a:pt x="19809" y="9293"/>
                  </a:lnTo>
                  <a:lnTo>
                    <a:pt x="19738" y="8966"/>
                  </a:lnTo>
                  <a:lnTo>
                    <a:pt x="19667" y="8653"/>
                  </a:lnTo>
                  <a:lnTo>
                    <a:pt x="19581" y="8340"/>
                  </a:lnTo>
                  <a:lnTo>
                    <a:pt x="19482" y="8027"/>
                  </a:lnTo>
                  <a:lnTo>
                    <a:pt x="19368" y="7728"/>
                  </a:lnTo>
                  <a:lnTo>
                    <a:pt x="19254" y="7415"/>
                  </a:lnTo>
                  <a:lnTo>
                    <a:pt x="19140" y="7130"/>
                  </a:lnTo>
                  <a:lnTo>
                    <a:pt x="19012" y="6831"/>
                  </a:lnTo>
                  <a:lnTo>
                    <a:pt x="18870" y="6561"/>
                  </a:lnTo>
                  <a:lnTo>
                    <a:pt x="18713" y="6276"/>
                  </a:lnTo>
                  <a:lnTo>
                    <a:pt x="18557" y="6006"/>
                  </a:lnTo>
                  <a:lnTo>
                    <a:pt x="18386" y="5736"/>
                  </a:lnTo>
                  <a:lnTo>
                    <a:pt x="18215" y="5465"/>
                  </a:lnTo>
                  <a:lnTo>
                    <a:pt x="18030" y="5209"/>
                  </a:lnTo>
                  <a:lnTo>
                    <a:pt x="17831" y="4967"/>
                  </a:lnTo>
                  <a:lnTo>
                    <a:pt x="17632" y="4711"/>
                  </a:lnTo>
                  <a:lnTo>
                    <a:pt x="17433" y="4498"/>
                  </a:lnTo>
                  <a:lnTo>
                    <a:pt x="17233" y="4270"/>
                  </a:lnTo>
                  <a:lnTo>
                    <a:pt x="17034" y="4071"/>
                  </a:lnTo>
                  <a:lnTo>
                    <a:pt x="16821" y="3857"/>
                  </a:lnTo>
                  <a:lnTo>
                    <a:pt x="16379" y="3473"/>
                  </a:lnTo>
                  <a:lnTo>
                    <a:pt x="15924" y="3117"/>
                  </a:lnTo>
                  <a:lnTo>
                    <a:pt x="15455" y="2790"/>
                  </a:lnTo>
                  <a:lnTo>
                    <a:pt x="14971" y="2477"/>
                  </a:lnTo>
                  <a:lnTo>
                    <a:pt x="14487" y="2192"/>
                  </a:lnTo>
                  <a:lnTo>
                    <a:pt x="13975" y="1922"/>
                  </a:lnTo>
                  <a:lnTo>
                    <a:pt x="13477" y="1694"/>
                  </a:lnTo>
                  <a:lnTo>
                    <a:pt x="12964" y="1467"/>
                  </a:lnTo>
                  <a:lnTo>
                    <a:pt x="12452" y="1267"/>
                  </a:lnTo>
                  <a:lnTo>
                    <a:pt x="11940" y="1082"/>
                  </a:lnTo>
                  <a:lnTo>
                    <a:pt x="11427" y="926"/>
                  </a:lnTo>
                  <a:lnTo>
                    <a:pt x="10929" y="783"/>
                  </a:lnTo>
                  <a:lnTo>
                    <a:pt x="10431" y="641"/>
                  </a:lnTo>
                  <a:lnTo>
                    <a:pt x="9933" y="527"/>
                  </a:lnTo>
                  <a:lnTo>
                    <a:pt x="9464" y="428"/>
                  </a:lnTo>
                  <a:lnTo>
                    <a:pt x="8994" y="342"/>
                  </a:lnTo>
                  <a:lnTo>
                    <a:pt x="8553" y="271"/>
                  </a:lnTo>
                  <a:lnTo>
                    <a:pt x="8112" y="214"/>
                  </a:lnTo>
                  <a:lnTo>
                    <a:pt x="7315" y="115"/>
                  </a:lnTo>
                  <a:lnTo>
                    <a:pt x="6604" y="44"/>
                  </a:lnTo>
                  <a:lnTo>
                    <a:pt x="6020" y="15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149" name="Google Shape;362;p18">
            <a:extLst>
              <a:ext uri="{FF2B5EF4-FFF2-40B4-BE49-F238E27FC236}">
                <a16:creationId xmlns:a16="http://schemas.microsoft.com/office/drawing/2014/main" id="{686D4808-92EC-4A41-D5A8-C20C44FCB976}"/>
              </a:ext>
            </a:extLst>
          </p:cNvPr>
          <p:cNvGrpSpPr/>
          <p:nvPr/>
        </p:nvGrpSpPr>
        <p:grpSpPr>
          <a:xfrm>
            <a:off x="9896192" y="2095951"/>
            <a:ext cx="716579" cy="612490"/>
            <a:chOff x="863938" y="3086225"/>
            <a:chExt cx="2076150" cy="1071900"/>
          </a:xfrm>
        </p:grpSpPr>
        <p:sp>
          <p:nvSpPr>
            <p:cNvPr id="150" name="Google Shape;363;p18">
              <a:extLst>
                <a:ext uri="{FF2B5EF4-FFF2-40B4-BE49-F238E27FC236}">
                  <a16:creationId xmlns:a16="http://schemas.microsoft.com/office/drawing/2014/main" id="{19A0639F-2E15-6D65-9743-E88E54869B2A}"/>
                </a:ext>
              </a:extLst>
            </p:cNvPr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64;p18">
              <a:extLst>
                <a:ext uri="{FF2B5EF4-FFF2-40B4-BE49-F238E27FC236}">
                  <a16:creationId xmlns:a16="http://schemas.microsoft.com/office/drawing/2014/main" id="{A576FA40-8999-627F-439B-D4F3DB8699E3}"/>
                </a:ext>
              </a:extLst>
            </p:cNvPr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65;p18">
              <a:extLst>
                <a:ext uri="{FF2B5EF4-FFF2-40B4-BE49-F238E27FC236}">
                  <a16:creationId xmlns:a16="http://schemas.microsoft.com/office/drawing/2014/main" id="{5C32626F-360C-95ED-CF50-79F76619568C}"/>
                </a:ext>
              </a:extLst>
            </p:cNvPr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53" name="Google Shape;366;p18">
              <a:extLst>
                <a:ext uri="{FF2B5EF4-FFF2-40B4-BE49-F238E27FC236}">
                  <a16:creationId xmlns:a16="http://schemas.microsoft.com/office/drawing/2014/main" id="{59C43590-0366-A25A-B24E-9D32F7873BB9}"/>
                </a:ext>
              </a:extLst>
            </p:cNvPr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67;p18">
              <a:extLst>
                <a:ext uri="{FF2B5EF4-FFF2-40B4-BE49-F238E27FC236}">
                  <a16:creationId xmlns:a16="http://schemas.microsoft.com/office/drawing/2014/main" id="{06D44AF0-585A-370C-41C5-063FE04188CE}"/>
                </a:ext>
              </a:extLst>
            </p:cNvPr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68;p18">
              <a:extLst>
                <a:ext uri="{FF2B5EF4-FFF2-40B4-BE49-F238E27FC236}">
                  <a16:creationId xmlns:a16="http://schemas.microsoft.com/office/drawing/2014/main" id="{D2DD5938-D223-5584-BEAE-3048C197D19F}"/>
                </a:ext>
              </a:extLst>
            </p:cNvPr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69;p18">
              <a:extLst>
                <a:ext uri="{FF2B5EF4-FFF2-40B4-BE49-F238E27FC236}">
                  <a16:creationId xmlns:a16="http://schemas.microsoft.com/office/drawing/2014/main" id="{3B5A10D9-19C1-1B27-E59D-12C7928070DC}"/>
                </a:ext>
              </a:extLst>
            </p:cNvPr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70;p18">
              <a:extLst>
                <a:ext uri="{FF2B5EF4-FFF2-40B4-BE49-F238E27FC236}">
                  <a16:creationId xmlns:a16="http://schemas.microsoft.com/office/drawing/2014/main" id="{91C8606A-4861-9420-AD78-454EA0C5A355}"/>
                </a:ext>
              </a:extLst>
            </p:cNvPr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71;p18">
              <a:extLst>
                <a:ext uri="{FF2B5EF4-FFF2-40B4-BE49-F238E27FC236}">
                  <a16:creationId xmlns:a16="http://schemas.microsoft.com/office/drawing/2014/main" id="{62CFD9F4-0718-C934-FFC8-B4DBE1759B8D}"/>
                </a:ext>
              </a:extLst>
            </p:cNvPr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72;p18">
              <a:extLst>
                <a:ext uri="{FF2B5EF4-FFF2-40B4-BE49-F238E27FC236}">
                  <a16:creationId xmlns:a16="http://schemas.microsoft.com/office/drawing/2014/main" id="{C2006156-3287-DF07-D64F-D21681CB2EAE}"/>
                </a:ext>
              </a:extLst>
            </p:cNvPr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73;p18">
              <a:extLst>
                <a:ext uri="{FF2B5EF4-FFF2-40B4-BE49-F238E27FC236}">
                  <a16:creationId xmlns:a16="http://schemas.microsoft.com/office/drawing/2014/main" id="{E6998FDA-B8C3-CA3A-9EB4-AB29BA38C459}"/>
                </a:ext>
              </a:extLst>
            </p:cNvPr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74;p18">
              <a:extLst>
                <a:ext uri="{FF2B5EF4-FFF2-40B4-BE49-F238E27FC236}">
                  <a16:creationId xmlns:a16="http://schemas.microsoft.com/office/drawing/2014/main" id="{A0184C81-D927-34A3-08E1-8424D236D1A3}"/>
                </a:ext>
              </a:extLst>
            </p:cNvPr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75;p18">
              <a:extLst>
                <a:ext uri="{FF2B5EF4-FFF2-40B4-BE49-F238E27FC236}">
                  <a16:creationId xmlns:a16="http://schemas.microsoft.com/office/drawing/2014/main" id="{5F9EFC58-22EC-F449-BAEA-F682E6B125AD}"/>
                </a:ext>
              </a:extLst>
            </p:cNvPr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76;p18">
              <a:extLst>
                <a:ext uri="{FF2B5EF4-FFF2-40B4-BE49-F238E27FC236}">
                  <a16:creationId xmlns:a16="http://schemas.microsoft.com/office/drawing/2014/main" id="{FB6636FF-EE7C-1B03-2802-20DC33FB1D5A}"/>
                </a:ext>
              </a:extLst>
            </p:cNvPr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77;p18">
              <a:extLst>
                <a:ext uri="{FF2B5EF4-FFF2-40B4-BE49-F238E27FC236}">
                  <a16:creationId xmlns:a16="http://schemas.microsoft.com/office/drawing/2014/main" id="{EED93CC2-0A15-7D53-34D8-078A46E08E42}"/>
                </a:ext>
              </a:extLst>
            </p:cNvPr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78;p18">
              <a:extLst>
                <a:ext uri="{FF2B5EF4-FFF2-40B4-BE49-F238E27FC236}">
                  <a16:creationId xmlns:a16="http://schemas.microsoft.com/office/drawing/2014/main" id="{06E10709-2D25-A027-18CC-D20E2ED688FC}"/>
                </a:ext>
              </a:extLst>
            </p:cNvPr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79;p18">
              <a:extLst>
                <a:ext uri="{FF2B5EF4-FFF2-40B4-BE49-F238E27FC236}">
                  <a16:creationId xmlns:a16="http://schemas.microsoft.com/office/drawing/2014/main" id="{D716E6CE-F4E9-064E-5F98-91E0A2E487C6}"/>
                </a:ext>
              </a:extLst>
            </p:cNvPr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80;p18">
              <a:extLst>
                <a:ext uri="{FF2B5EF4-FFF2-40B4-BE49-F238E27FC236}">
                  <a16:creationId xmlns:a16="http://schemas.microsoft.com/office/drawing/2014/main" id="{577076CC-9725-1593-5B13-938DE0A5CEA8}"/>
                </a:ext>
              </a:extLst>
            </p:cNvPr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81;p18">
              <a:extLst>
                <a:ext uri="{FF2B5EF4-FFF2-40B4-BE49-F238E27FC236}">
                  <a16:creationId xmlns:a16="http://schemas.microsoft.com/office/drawing/2014/main" id="{7E9C8BB7-A00B-2389-B26C-79CB35EEF037}"/>
                </a:ext>
              </a:extLst>
            </p:cNvPr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82;p18">
              <a:extLst>
                <a:ext uri="{FF2B5EF4-FFF2-40B4-BE49-F238E27FC236}">
                  <a16:creationId xmlns:a16="http://schemas.microsoft.com/office/drawing/2014/main" id="{AB0B381A-E206-D27B-569D-690D3EEAC93E}"/>
                </a:ext>
              </a:extLst>
            </p:cNvPr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83;p18">
              <a:extLst>
                <a:ext uri="{FF2B5EF4-FFF2-40B4-BE49-F238E27FC236}">
                  <a16:creationId xmlns:a16="http://schemas.microsoft.com/office/drawing/2014/main" id="{77FB3955-2EFB-B203-6712-7E81F16888EE}"/>
                </a:ext>
              </a:extLst>
            </p:cNvPr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84;p18">
              <a:extLst>
                <a:ext uri="{FF2B5EF4-FFF2-40B4-BE49-F238E27FC236}">
                  <a16:creationId xmlns:a16="http://schemas.microsoft.com/office/drawing/2014/main" id="{95E24D5F-C0BF-76BE-B0AC-5A4C3B721DB2}"/>
                </a:ext>
              </a:extLst>
            </p:cNvPr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85;p18">
              <a:extLst>
                <a:ext uri="{FF2B5EF4-FFF2-40B4-BE49-F238E27FC236}">
                  <a16:creationId xmlns:a16="http://schemas.microsoft.com/office/drawing/2014/main" id="{AD4A616F-14CA-8573-3809-BB3EF7BF6234}"/>
                </a:ext>
              </a:extLst>
            </p:cNvPr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86;p18">
              <a:extLst>
                <a:ext uri="{FF2B5EF4-FFF2-40B4-BE49-F238E27FC236}">
                  <a16:creationId xmlns:a16="http://schemas.microsoft.com/office/drawing/2014/main" id="{490EECD8-677F-C905-13BE-63E3D97C61AA}"/>
                </a:ext>
              </a:extLst>
            </p:cNvPr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87;p18">
              <a:extLst>
                <a:ext uri="{FF2B5EF4-FFF2-40B4-BE49-F238E27FC236}">
                  <a16:creationId xmlns:a16="http://schemas.microsoft.com/office/drawing/2014/main" id="{3062A92C-2352-009F-A0E0-85045684D328}"/>
                </a:ext>
              </a:extLst>
            </p:cNvPr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88;p18">
              <a:extLst>
                <a:ext uri="{FF2B5EF4-FFF2-40B4-BE49-F238E27FC236}">
                  <a16:creationId xmlns:a16="http://schemas.microsoft.com/office/drawing/2014/main" id="{89CA6022-5BE2-E11E-66FE-A5E54A3E09DD}"/>
                </a:ext>
              </a:extLst>
            </p:cNvPr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89;p18">
              <a:extLst>
                <a:ext uri="{FF2B5EF4-FFF2-40B4-BE49-F238E27FC236}">
                  <a16:creationId xmlns:a16="http://schemas.microsoft.com/office/drawing/2014/main" id="{31087241-2551-FC50-8290-C14D28EE177B}"/>
                </a:ext>
              </a:extLst>
            </p:cNvPr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90;p18">
              <a:extLst>
                <a:ext uri="{FF2B5EF4-FFF2-40B4-BE49-F238E27FC236}">
                  <a16:creationId xmlns:a16="http://schemas.microsoft.com/office/drawing/2014/main" id="{143F1CB7-4DDE-9CA1-775B-59195C16F90E}"/>
                </a:ext>
              </a:extLst>
            </p:cNvPr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91;p18">
              <a:extLst>
                <a:ext uri="{FF2B5EF4-FFF2-40B4-BE49-F238E27FC236}">
                  <a16:creationId xmlns:a16="http://schemas.microsoft.com/office/drawing/2014/main" id="{AC8C0F38-302A-6E4B-D1CB-0604B8882D84}"/>
                </a:ext>
              </a:extLst>
            </p:cNvPr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92;p18">
              <a:extLst>
                <a:ext uri="{FF2B5EF4-FFF2-40B4-BE49-F238E27FC236}">
                  <a16:creationId xmlns:a16="http://schemas.microsoft.com/office/drawing/2014/main" id="{EF91F1B6-51F5-E2A4-D6EC-C007EB5A966B}"/>
                </a:ext>
              </a:extLst>
            </p:cNvPr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97;p18">
              <a:extLst>
                <a:ext uri="{FF2B5EF4-FFF2-40B4-BE49-F238E27FC236}">
                  <a16:creationId xmlns:a16="http://schemas.microsoft.com/office/drawing/2014/main" id="{5D3139D2-FE4D-C474-EF8F-97C2D18BD369}"/>
                </a:ext>
              </a:extLst>
            </p:cNvPr>
            <p:cNvSpPr/>
            <p:nvPr/>
          </p:nvSpPr>
          <p:spPr>
            <a:xfrm>
              <a:off x="1736794" y="3421900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85" name="Google Shape;398;p18">
              <a:extLst>
                <a:ext uri="{FF2B5EF4-FFF2-40B4-BE49-F238E27FC236}">
                  <a16:creationId xmlns:a16="http://schemas.microsoft.com/office/drawing/2014/main" id="{FDAB6DFC-E10A-5CBD-3288-FB66590DF3D4}"/>
                </a:ext>
              </a:extLst>
            </p:cNvPr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99;p18">
              <a:extLst>
                <a:ext uri="{FF2B5EF4-FFF2-40B4-BE49-F238E27FC236}">
                  <a16:creationId xmlns:a16="http://schemas.microsoft.com/office/drawing/2014/main" id="{7DE9CBEC-3D4B-773F-658B-D562A4B7AE53}"/>
                </a:ext>
              </a:extLst>
            </p:cNvPr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00;p18">
              <a:extLst>
                <a:ext uri="{FF2B5EF4-FFF2-40B4-BE49-F238E27FC236}">
                  <a16:creationId xmlns:a16="http://schemas.microsoft.com/office/drawing/2014/main" id="{7625E65E-4B72-3AB9-01F6-8A2E034D2CCA}"/>
                </a:ext>
              </a:extLst>
            </p:cNvPr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1;p18">
              <a:extLst>
                <a:ext uri="{FF2B5EF4-FFF2-40B4-BE49-F238E27FC236}">
                  <a16:creationId xmlns:a16="http://schemas.microsoft.com/office/drawing/2014/main" id="{AFAA46E8-5324-FA01-1E66-29861F2693E0}"/>
                </a:ext>
              </a:extLst>
            </p:cNvPr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02;p18">
              <a:extLst>
                <a:ext uri="{FF2B5EF4-FFF2-40B4-BE49-F238E27FC236}">
                  <a16:creationId xmlns:a16="http://schemas.microsoft.com/office/drawing/2014/main" id="{9FF3F950-2386-C4CC-C4CA-09F9A1D8F2E5}"/>
                </a:ext>
              </a:extLst>
            </p:cNvPr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03;p18">
              <a:extLst>
                <a:ext uri="{FF2B5EF4-FFF2-40B4-BE49-F238E27FC236}">
                  <a16:creationId xmlns:a16="http://schemas.microsoft.com/office/drawing/2014/main" id="{CEE1CECD-D568-96C2-BC57-1C24EA15F91F}"/>
                </a:ext>
              </a:extLst>
            </p:cNvPr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4;p18">
              <a:extLst>
                <a:ext uri="{FF2B5EF4-FFF2-40B4-BE49-F238E27FC236}">
                  <a16:creationId xmlns:a16="http://schemas.microsoft.com/office/drawing/2014/main" id="{E85A95A3-52F2-59BC-B5D0-C1A70BD128AE}"/>
                </a:ext>
              </a:extLst>
            </p:cNvPr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5;p18">
              <a:extLst>
                <a:ext uri="{FF2B5EF4-FFF2-40B4-BE49-F238E27FC236}">
                  <a16:creationId xmlns:a16="http://schemas.microsoft.com/office/drawing/2014/main" id="{88FF8B0D-F0EC-CBC1-563C-F4FF00737997}"/>
                </a:ext>
              </a:extLst>
            </p:cNvPr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6;p18">
              <a:extLst>
                <a:ext uri="{FF2B5EF4-FFF2-40B4-BE49-F238E27FC236}">
                  <a16:creationId xmlns:a16="http://schemas.microsoft.com/office/drawing/2014/main" id="{A7BA8E8E-CAC8-A319-BAAE-DB28A4E7AE2E}"/>
                </a:ext>
              </a:extLst>
            </p:cNvPr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7;p18">
              <a:extLst>
                <a:ext uri="{FF2B5EF4-FFF2-40B4-BE49-F238E27FC236}">
                  <a16:creationId xmlns:a16="http://schemas.microsoft.com/office/drawing/2014/main" id="{CC569B49-7B03-785C-DF4A-5342337DD666}"/>
                </a:ext>
              </a:extLst>
            </p:cNvPr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8;p18">
              <a:extLst>
                <a:ext uri="{FF2B5EF4-FFF2-40B4-BE49-F238E27FC236}">
                  <a16:creationId xmlns:a16="http://schemas.microsoft.com/office/drawing/2014/main" id="{5E774348-3D02-0482-BD79-34BAB7D3C078}"/>
                </a:ext>
              </a:extLst>
            </p:cNvPr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9;p18">
              <a:extLst>
                <a:ext uri="{FF2B5EF4-FFF2-40B4-BE49-F238E27FC236}">
                  <a16:creationId xmlns:a16="http://schemas.microsoft.com/office/drawing/2014/main" id="{E937888E-B90D-8DB2-6B43-7216E6D1488C}"/>
                </a:ext>
              </a:extLst>
            </p:cNvPr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10;p18">
              <a:extLst>
                <a:ext uri="{FF2B5EF4-FFF2-40B4-BE49-F238E27FC236}">
                  <a16:creationId xmlns:a16="http://schemas.microsoft.com/office/drawing/2014/main" id="{E354CE95-9026-257B-71FC-6EB15607E5CF}"/>
                </a:ext>
              </a:extLst>
            </p:cNvPr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11;p18">
              <a:extLst>
                <a:ext uri="{FF2B5EF4-FFF2-40B4-BE49-F238E27FC236}">
                  <a16:creationId xmlns:a16="http://schemas.microsoft.com/office/drawing/2014/main" id="{6A0A9E9F-48D1-0849-B925-7BE475A48499}"/>
                </a:ext>
              </a:extLst>
            </p:cNvPr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sp>
        <p:nvSpPr>
          <p:cNvPr id="199" name="Google Shape;413;p18">
            <a:extLst>
              <a:ext uri="{FF2B5EF4-FFF2-40B4-BE49-F238E27FC236}">
                <a16:creationId xmlns:a16="http://schemas.microsoft.com/office/drawing/2014/main" id="{82F32F74-E45F-CD60-0AEB-6154BC4FC200}"/>
              </a:ext>
            </a:extLst>
          </p:cNvPr>
          <p:cNvSpPr/>
          <p:nvPr/>
        </p:nvSpPr>
        <p:spPr>
          <a:xfrm>
            <a:off x="10209499" y="2366825"/>
            <a:ext cx="79694" cy="131737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200" name="Google Shape;414;p18">
            <a:extLst>
              <a:ext uri="{FF2B5EF4-FFF2-40B4-BE49-F238E27FC236}">
                <a16:creationId xmlns:a16="http://schemas.microsoft.com/office/drawing/2014/main" id="{79ED346F-1DCA-14A3-2254-D671CA861C25}"/>
              </a:ext>
            </a:extLst>
          </p:cNvPr>
          <p:cNvSpPr/>
          <p:nvPr/>
        </p:nvSpPr>
        <p:spPr>
          <a:xfrm>
            <a:off x="10836991" y="2069415"/>
            <a:ext cx="79694" cy="131737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416;p18">
            <a:extLst>
              <a:ext uri="{FF2B5EF4-FFF2-40B4-BE49-F238E27FC236}">
                <a16:creationId xmlns:a16="http://schemas.microsoft.com/office/drawing/2014/main" id="{F63AC87E-C98C-0588-65FD-70C3E376CC47}"/>
              </a:ext>
            </a:extLst>
          </p:cNvPr>
          <p:cNvSpPr/>
          <p:nvPr/>
        </p:nvSpPr>
        <p:spPr>
          <a:xfrm>
            <a:off x="10220914" y="2392030"/>
            <a:ext cx="56863" cy="81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203" name="Google Shape;445;p18">
            <a:extLst>
              <a:ext uri="{FF2B5EF4-FFF2-40B4-BE49-F238E27FC236}">
                <a16:creationId xmlns:a16="http://schemas.microsoft.com/office/drawing/2014/main" id="{78AECB6F-E2C1-DFB6-AE29-06EA3837E94A}"/>
              </a:ext>
            </a:extLst>
          </p:cNvPr>
          <p:cNvSpPr/>
          <p:nvPr/>
        </p:nvSpPr>
        <p:spPr>
          <a:xfrm>
            <a:off x="10210113" y="2335487"/>
            <a:ext cx="79729" cy="1319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4B98589-C8F2-F176-1F8A-13AF6BA1CBEA}"/>
                  </a:ext>
                </a:extLst>
              </p14:cNvPr>
              <p14:cNvContentPartPr/>
              <p14:nvPr/>
            </p14:nvContentPartPr>
            <p14:xfrm>
              <a:off x="4068493" y="1891480"/>
              <a:ext cx="43920" cy="1141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4B98589-C8F2-F176-1F8A-13AF6BA1CBE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059493" y="1882480"/>
                <a:ext cx="6156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1D2542D-401E-9879-BB75-249140E9E7F4}"/>
                  </a:ext>
                </a:extLst>
              </p14:cNvPr>
              <p14:cNvContentPartPr/>
              <p14:nvPr/>
            </p14:nvContentPartPr>
            <p14:xfrm>
              <a:off x="4000813" y="1816600"/>
              <a:ext cx="76320" cy="1069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1D2542D-401E-9879-BB75-249140E9E7F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992173" y="1807960"/>
                <a:ext cx="93960" cy="12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682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9"/>
          <p:cNvSpPr txBox="1">
            <a:spLocks noGrp="1"/>
          </p:cNvSpPr>
          <p:nvPr>
            <p:ph type="title"/>
          </p:nvPr>
        </p:nvSpPr>
        <p:spPr>
          <a:xfrm>
            <a:off x="0" y="-26037"/>
            <a:ext cx="12192000" cy="135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fa-IR" sz="48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جمع بندی</a:t>
            </a:r>
          </a:p>
        </p:txBody>
      </p:sp>
      <p:sp>
        <p:nvSpPr>
          <p:cNvPr id="1428" name="Google Shape;1428;p39"/>
          <p:cNvSpPr txBox="1">
            <a:spLocks noGrp="1"/>
          </p:cNvSpPr>
          <p:nvPr>
            <p:ph type="subTitle" idx="1"/>
          </p:nvPr>
        </p:nvSpPr>
        <p:spPr>
          <a:xfrm>
            <a:off x="93767" y="2350766"/>
            <a:ext cx="5297530" cy="21564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نتیجه‌گیری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و پیشنهادها</a:t>
            </a:r>
          </a:p>
        </p:txBody>
      </p:sp>
      <p:sp>
        <p:nvSpPr>
          <p:cNvPr id="189" name="Slide Number Placeholder 2">
            <a:extLst>
              <a:ext uri="{FF2B5EF4-FFF2-40B4-BE49-F238E27FC236}">
                <a16:creationId xmlns:a16="http://schemas.microsoft.com/office/drawing/2014/main" id="{CDA3CAD3-45F2-F610-9D2B-DF8539B60A94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۱۸/۲۲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26626" name="Picture 2" descr="Demand for A.I. Experts Continues to Rise">
            <a:extLst>
              <a:ext uri="{FF2B5EF4-FFF2-40B4-BE49-F238E27FC236}">
                <a16:creationId xmlns:a16="http://schemas.microsoft.com/office/drawing/2014/main" id="{D0560847-5C20-0F31-6533-AEA88F27D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297" y="1327563"/>
            <a:ext cx="4369392" cy="427428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8163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8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Google Shape;1434;p40">
            <a:extLst>
              <a:ext uri="{FF2B5EF4-FFF2-40B4-BE49-F238E27FC236}">
                <a16:creationId xmlns:a16="http://schemas.microsoft.com/office/drawing/2014/main" id="{52EB6EAA-F218-426F-A9D0-4D58815C875A}"/>
              </a:ext>
            </a:extLst>
          </p:cNvPr>
          <p:cNvCxnSpPr>
            <a:cxnSpLocks/>
          </p:cNvCxnSpPr>
          <p:nvPr/>
        </p:nvCxnSpPr>
        <p:spPr>
          <a:xfrm>
            <a:off x="-166" y="6108167"/>
            <a:ext cx="1079356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grpSp>
        <p:nvGrpSpPr>
          <p:cNvPr id="1943" name="Google Shape;1943;p53"/>
          <p:cNvGrpSpPr/>
          <p:nvPr/>
        </p:nvGrpSpPr>
        <p:grpSpPr>
          <a:xfrm>
            <a:off x="7043734" y="2450923"/>
            <a:ext cx="4192367" cy="860433"/>
            <a:chOff x="5267125" y="2441275"/>
            <a:chExt cx="3144275" cy="858600"/>
          </a:xfrm>
        </p:grpSpPr>
        <p:sp>
          <p:nvSpPr>
            <p:cNvPr id="1944" name="Google Shape;1944;p53"/>
            <p:cNvSpPr/>
            <p:nvPr/>
          </p:nvSpPr>
          <p:spPr>
            <a:xfrm rot="-5400000">
              <a:off x="5333725" y="2586625"/>
              <a:ext cx="421800" cy="5550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945" name="Google Shape;1945;p53"/>
            <p:cNvSpPr/>
            <p:nvPr/>
          </p:nvSpPr>
          <p:spPr>
            <a:xfrm>
              <a:off x="5676600" y="2441275"/>
              <a:ext cx="2734800" cy="8586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946" name="Google Shape;1946;p53"/>
          <p:cNvGrpSpPr/>
          <p:nvPr/>
        </p:nvGrpSpPr>
        <p:grpSpPr>
          <a:xfrm>
            <a:off x="7043734" y="1430243"/>
            <a:ext cx="4192367" cy="860432"/>
            <a:chOff x="5267125" y="1132300"/>
            <a:chExt cx="3144275" cy="858600"/>
          </a:xfrm>
        </p:grpSpPr>
        <p:sp>
          <p:nvSpPr>
            <p:cNvPr id="1947" name="Google Shape;1947;p53"/>
            <p:cNvSpPr/>
            <p:nvPr/>
          </p:nvSpPr>
          <p:spPr>
            <a:xfrm rot="-5400000">
              <a:off x="5333725" y="1291050"/>
              <a:ext cx="421800" cy="55500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948" name="Google Shape;1948;p53"/>
            <p:cNvSpPr/>
            <p:nvPr/>
          </p:nvSpPr>
          <p:spPr>
            <a:xfrm>
              <a:off x="5676600" y="1132300"/>
              <a:ext cx="2734800" cy="8586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sp>
        <p:nvSpPr>
          <p:cNvPr id="1949" name="Google Shape;1949;p53"/>
          <p:cNvSpPr txBox="1">
            <a:spLocks noGrp="1"/>
          </p:cNvSpPr>
          <p:nvPr>
            <p:ph type="title"/>
          </p:nvPr>
        </p:nvSpPr>
        <p:spPr>
          <a:xfrm>
            <a:off x="3220000" y="171000"/>
            <a:ext cx="5752000" cy="860400"/>
          </a:xfrm>
          <a:prstGeom prst="rect">
            <a:avLst/>
          </a:prstGeom>
          <a:solidFill>
            <a:srgbClr val="E3E9ED"/>
          </a:solidFill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algn="ctr" rtl="1"/>
            <a:r>
              <a:rPr lang="fa-IR" sz="4800" dirty="0">
                <a:latin typeface="Calibri"/>
                <a:ea typeface="Calibri"/>
                <a:cs typeface="Calibri"/>
                <a:sym typeface="Calibri"/>
              </a:rPr>
              <a:t>نتیجه‌</a:t>
            </a:r>
            <a:r>
              <a:rPr lang="en" sz="4800" dirty="0" err="1">
                <a:latin typeface="Calibri"/>
                <a:ea typeface="Calibri"/>
                <a:cs typeface="Calibri"/>
                <a:sym typeface="Calibri"/>
              </a:rPr>
              <a:t>گیری</a:t>
            </a:r>
            <a:r>
              <a:rPr lang="en" sz="4800" dirty="0">
                <a:latin typeface="Calibri"/>
                <a:ea typeface="Calibri"/>
                <a:cs typeface="Calibri"/>
                <a:sym typeface="Calibri"/>
              </a:rPr>
              <a:t> و پیشنهادها </a:t>
            </a:r>
            <a:endParaRPr sz="4800" dirty="0"/>
          </a:p>
        </p:txBody>
      </p:sp>
      <p:sp>
        <p:nvSpPr>
          <p:cNvPr id="1950" name="Google Shape;1950;p53"/>
          <p:cNvSpPr txBox="1"/>
          <p:nvPr/>
        </p:nvSpPr>
        <p:spPr>
          <a:xfrm>
            <a:off x="7795633" y="1430233"/>
            <a:ext cx="3419600" cy="8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fa-IR" sz="3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1867" dirty="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51" name="Google Shape;1951;p53"/>
          <p:cNvSpPr txBox="1"/>
          <p:nvPr/>
        </p:nvSpPr>
        <p:spPr>
          <a:xfrm>
            <a:off x="7986933" y="2451033"/>
            <a:ext cx="3228400" cy="1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fa-IR" sz="3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کمترین خطا</a:t>
            </a:r>
            <a:endParaRPr sz="3333" dirty="0">
              <a:solidFill>
                <a:srgbClr val="D1403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953" name="Google Shape;1953;p53"/>
          <p:cNvSpPr txBox="1"/>
          <p:nvPr/>
        </p:nvSpPr>
        <p:spPr>
          <a:xfrm>
            <a:off x="539399" y="1034757"/>
            <a:ext cx="6444400" cy="168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342900" lvl="0" indent="-342900" algn="r" rtl="1">
              <a:buFont typeface="Arial" panose="020B0604020202020204" pitchFamily="34" charset="0"/>
              <a:buChar char="•"/>
            </a:pPr>
            <a:r>
              <a:rPr lang="fa-IR" sz="1867" dirty="0"/>
              <a:t>اهمیت و انگیزه و کاربرد </a:t>
            </a:r>
            <a:r>
              <a:rPr lang="fa-IR" sz="1867" dirty="0" err="1"/>
              <a:t>پیش‌بینی</a:t>
            </a:r>
            <a:r>
              <a:rPr lang="fa-IR" sz="1867" dirty="0"/>
              <a:t> مصرف انرژی </a:t>
            </a:r>
            <a:r>
              <a:rPr lang="fa-IR" sz="1867" dirty="0" err="1"/>
              <a:t>ساختمان‌ها</a:t>
            </a:r>
            <a:endParaRPr lang="fa-IR" sz="1867" dirty="0"/>
          </a:p>
          <a:p>
            <a:pPr marL="342900" lvl="0" indent="-342900" algn="r" rtl="1">
              <a:buFont typeface="Arial" panose="020B0604020202020204" pitchFamily="34" charset="0"/>
              <a:buChar char="•"/>
            </a:pPr>
            <a:r>
              <a:rPr lang="fa-IR" sz="1867" dirty="0" err="1"/>
              <a:t>روش‌های</a:t>
            </a:r>
            <a:r>
              <a:rPr lang="fa-IR" sz="1867" dirty="0"/>
              <a:t> </a:t>
            </a:r>
            <a:r>
              <a:rPr lang="fa-IR" sz="1867" dirty="0" err="1"/>
              <a:t>پیش‌بینی</a:t>
            </a:r>
            <a:r>
              <a:rPr lang="fa-IR" sz="1867" dirty="0"/>
              <a:t> مصرف انرژی </a:t>
            </a:r>
            <a:r>
              <a:rPr lang="fa-IR" sz="1867" dirty="0" err="1"/>
              <a:t>ساختمان‌ها</a:t>
            </a:r>
            <a:endParaRPr lang="fa-IR" sz="1867" dirty="0"/>
          </a:p>
          <a:p>
            <a:pPr marL="342900" lvl="0" indent="-342900" algn="r" rtl="1">
              <a:buFont typeface="Arial" panose="020B0604020202020204" pitchFamily="34" charset="0"/>
              <a:buChar char="•"/>
            </a:pPr>
            <a:r>
              <a:rPr lang="fa-IR" sz="1867" dirty="0" err="1"/>
              <a:t>الگوریتم‌های</a:t>
            </a:r>
            <a:r>
              <a:rPr lang="fa-IR" sz="1867" dirty="0"/>
              <a:t> </a:t>
            </a:r>
            <a:r>
              <a:rPr lang="fa-IR" sz="1867" dirty="0" err="1"/>
              <a:t>هوش‌مصنوعی</a:t>
            </a:r>
            <a:r>
              <a:rPr lang="fa-IR" sz="1867" dirty="0"/>
              <a:t> پیشبینی </a:t>
            </a:r>
            <a:r>
              <a:rPr lang="fa-IR" sz="1867" dirty="0" err="1"/>
              <a:t>سری‌های</a:t>
            </a:r>
            <a:r>
              <a:rPr lang="fa-IR" sz="1867" dirty="0"/>
              <a:t> زمانی</a:t>
            </a:r>
          </a:p>
          <a:p>
            <a:pPr marL="342900" lvl="0" indent="-342900" algn="r" rtl="1">
              <a:buFont typeface="Arial" panose="020B0604020202020204" pitchFamily="34" charset="0"/>
              <a:buChar char="•"/>
            </a:pPr>
            <a:r>
              <a:rPr lang="fa-IR" sz="1867" dirty="0" err="1"/>
              <a:t>معیار‌های</a:t>
            </a:r>
            <a:r>
              <a:rPr lang="fa-IR" sz="1867" dirty="0"/>
              <a:t> ارزیابی خطای </a:t>
            </a:r>
            <a:r>
              <a:rPr lang="fa-IR" sz="1867" dirty="0" err="1"/>
              <a:t>الگوریتم‌های</a:t>
            </a:r>
            <a:r>
              <a:rPr lang="fa-IR" sz="1867" dirty="0"/>
              <a:t> </a:t>
            </a:r>
            <a:r>
              <a:rPr lang="fa-IR" sz="1867" dirty="0" err="1"/>
              <a:t>هوش‌مصنوعی</a:t>
            </a:r>
            <a:endParaRPr lang="fa-IR" sz="1867" dirty="0"/>
          </a:p>
          <a:p>
            <a:pPr marL="342900" lvl="0" indent="-342900" algn="r" rtl="1">
              <a:buFont typeface="Arial" panose="020B0604020202020204" pitchFamily="34" charset="0"/>
              <a:buChar char="•"/>
            </a:pPr>
            <a:r>
              <a:rPr lang="fa-IR" sz="1867" dirty="0"/>
              <a:t>بررسی نتایج</a:t>
            </a:r>
          </a:p>
        </p:txBody>
      </p:sp>
      <p:sp>
        <p:nvSpPr>
          <p:cNvPr id="1954" name="Google Shape;1954;p53"/>
          <p:cNvSpPr txBox="1"/>
          <p:nvPr/>
        </p:nvSpPr>
        <p:spPr>
          <a:xfrm>
            <a:off x="486566" y="2574653"/>
            <a:ext cx="6536400" cy="533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vl="0" algn="r" rtl="1"/>
            <a:r>
              <a:rPr lang="fa-IR" sz="187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ماشین بردار پشتیبان</a:t>
            </a:r>
            <a:endParaRPr sz="187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Google Shape;1478;p40">
            <a:extLst>
              <a:ext uri="{FF2B5EF4-FFF2-40B4-BE49-F238E27FC236}">
                <a16:creationId xmlns:a16="http://schemas.microsoft.com/office/drawing/2014/main" id="{1FFAEA08-05FD-4EFF-BA23-D47B8262A554}"/>
              </a:ext>
            </a:extLst>
          </p:cNvPr>
          <p:cNvSpPr/>
          <p:nvPr/>
        </p:nvSpPr>
        <p:spPr>
          <a:xfrm>
            <a:off x="10793403" y="6017567"/>
            <a:ext cx="160800" cy="180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69" name="Slide Number Placeholder 2">
            <a:extLst>
              <a:ext uri="{FF2B5EF4-FFF2-40B4-BE49-F238E27FC236}">
                <a16:creationId xmlns:a16="http://schemas.microsoft.com/office/drawing/2014/main" id="{F8C31A60-606F-4DF9-0FEA-69745FDE64E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۱۹/۲۲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cxnSp>
        <p:nvCxnSpPr>
          <p:cNvPr id="70" name="Google Shape;1434;p40">
            <a:extLst>
              <a:ext uri="{FF2B5EF4-FFF2-40B4-BE49-F238E27FC236}">
                <a16:creationId xmlns:a16="http://schemas.microsoft.com/office/drawing/2014/main" id="{7586E386-B279-1A10-AD9B-726B802B5B45}"/>
              </a:ext>
            </a:extLst>
          </p:cNvPr>
          <p:cNvCxnSpPr>
            <a:cxnSpLocks/>
          </p:cNvCxnSpPr>
          <p:nvPr/>
        </p:nvCxnSpPr>
        <p:spPr>
          <a:xfrm>
            <a:off x="-166" y="6108167"/>
            <a:ext cx="1079356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71" name="Google Shape;1455;p40">
            <a:extLst>
              <a:ext uri="{FF2B5EF4-FFF2-40B4-BE49-F238E27FC236}">
                <a16:creationId xmlns:a16="http://schemas.microsoft.com/office/drawing/2014/main" id="{2832A15A-31DF-C3A9-CCD3-5A0F9C256CC3}"/>
              </a:ext>
            </a:extLst>
          </p:cNvPr>
          <p:cNvSpPr txBox="1"/>
          <p:nvPr/>
        </p:nvSpPr>
        <p:spPr>
          <a:xfrm>
            <a:off x="5701499" y="6352625"/>
            <a:ext cx="1354421" cy="377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معیار‌های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ارزیابی</a:t>
            </a:r>
          </a:p>
        </p:txBody>
      </p:sp>
      <p:sp>
        <p:nvSpPr>
          <p:cNvPr id="72" name="Google Shape;1456;p40">
            <a:extLst>
              <a:ext uri="{FF2B5EF4-FFF2-40B4-BE49-F238E27FC236}">
                <a16:creationId xmlns:a16="http://schemas.microsoft.com/office/drawing/2014/main" id="{07923550-FD6D-2ED2-977E-2CCA0BA3CB4A}"/>
              </a:ext>
            </a:extLst>
          </p:cNvPr>
          <p:cNvSpPr txBox="1"/>
          <p:nvPr/>
        </p:nvSpPr>
        <p:spPr>
          <a:xfrm>
            <a:off x="186461" y="6367117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مقدمه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1457;p40">
            <a:extLst>
              <a:ext uri="{FF2B5EF4-FFF2-40B4-BE49-F238E27FC236}">
                <a16:creationId xmlns:a16="http://schemas.microsoft.com/office/drawing/2014/main" id="{DF402001-E318-D2EC-A4CA-06DDF8434B0E}"/>
              </a:ext>
            </a:extLst>
          </p:cNvPr>
          <p:cNvSpPr txBox="1"/>
          <p:nvPr/>
        </p:nvSpPr>
        <p:spPr>
          <a:xfrm>
            <a:off x="1817574" y="6367121"/>
            <a:ext cx="1502114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" sz="1200" dirty="0">
                <a:latin typeface="Calibri"/>
                <a:ea typeface="Calibri"/>
                <a:cs typeface="Calibri"/>
                <a:sym typeface="Calibri"/>
              </a:rPr>
              <a:t>روش‌های پیش‌بینی</a:t>
            </a:r>
          </a:p>
        </p:txBody>
      </p:sp>
      <p:sp>
        <p:nvSpPr>
          <p:cNvPr id="74" name="Google Shape;1458;p40">
            <a:extLst>
              <a:ext uri="{FF2B5EF4-FFF2-40B4-BE49-F238E27FC236}">
                <a16:creationId xmlns:a16="http://schemas.microsoft.com/office/drawing/2014/main" id="{5FF75334-8175-2C0F-0800-0423C15B00C5}"/>
              </a:ext>
            </a:extLst>
          </p:cNvPr>
          <p:cNvSpPr txBox="1"/>
          <p:nvPr/>
        </p:nvSpPr>
        <p:spPr>
          <a:xfrm>
            <a:off x="7807200" y="6349204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نتایج تجربی</a:t>
            </a:r>
          </a:p>
        </p:txBody>
      </p:sp>
      <p:sp>
        <p:nvSpPr>
          <p:cNvPr id="75" name="Google Shape;1459;p40">
            <a:extLst>
              <a:ext uri="{FF2B5EF4-FFF2-40B4-BE49-F238E27FC236}">
                <a16:creationId xmlns:a16="http://schemas.microsoft.com/office/drawing/2014/main" id="{DBFF3982-8350-BFD2-F68D-C4020FE2B9A8}"/>
              </a:ext>
            </a:extLst>
          </p:cNvPr>
          <p:cNvSpPr txBox="1"/>
          <p:nvPr/>
        </p:nvSpPr>
        <p:spPr>
          <a:xfrm>
            <a:off x="3536396" y="6349204"/>
            <a:ext cx="1850503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vl="0" algn="ctr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</a:p>
        </p:txBody>
      </p:sp>
      <p:sp>
        <p:nvSpPr>
          <p:cNvPr id="76" name="Google Shape;1460;p40">
            <a:extLst>
              <a:ext uri="{FF2B5EF4-FFF2-40B4-BE49-F238E27FC236}">
                <a16:creationId xmlns:a16="http://schemas.microsoft.com/office/drawing/2014/main" id="{B011B71B-D0A5-89D8-72D0-41F6F19B362E}"/>
              </a:ext>
            </a:extLst>
          </p:cNvPr>
          <p:cNvSpPr txBox="1"/>
          <p:nvPr/>
        </p:nvSpPr>
        <p:spPr>
          <a:xfrm>
            <a:off x="9726803" y="6349204"/>
            <a:ext cx="912800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400" b="1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7" name="Google Shape;1461;p40">
            <a:extLst>
              <a:ext uri="{FF2B5EF4-FFF2-40B4-BE49-F238E27FC236}">
                <a16:creationId xmlns:a16="http://schemas.microsoft.com/office/drawing/2014/main" id="{2EAEDCAD-DB03-3469-957D-49E2A75365C2}"/>
              </a:ext>
            </a:extLst>
          </p:cNvPr>
          <p:cNvCxnSpPr/>
          <p:nvPr/>
        </p:nvCxnSpPr>
        <p:spPr>
          <a:xfrm>
            <a:off x="646209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78" name="Google Shape;1463;p40">
            <a:extLst>
              <a:ext uri="{FF2B5EF4-FFF2-40B4-BE49-F238E27FC236}">
                <a16:creationId xmlns:a16="http://schemas.microsoft.com/office/drawing/2014/main" id="{3850345C-F5FB-3A07-B41A-08A34ACB0FFD}"/>
              </a:ext>
            </a:extLst>
          </p:cNvPr>
          <p:cNvSpPr txBox="1"/>
          <p:nvPr/>
        </p:nvSpPr>
        <p:spPr>
          <a:xfrm>
            <a:off x="477341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6667" dirty="0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79" name="Google Shape;1464;p40">
            <a:extLst>
              <a:ext uri="{FF2B5EF4-FFF2-40B4-BE49-F238E27FC236}">
                <a16:creationId xmlns:a16="http://schemas.microsoft.com/office/drawing/2014/main" id="{EEF60508-F3D8-E62E-F334-6BF125042FE1}"/>
              </a:ext>
            </a:extLst>
          </p:cNvPr>
          <p:cNvSpPr txBox="1"/>
          <p:nvPr/>
        </p:nvSpPr>
        <p:spPr>
          <a:xfrm>
            <a:off x="181757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80" name="Google Shape;1465;p40">
            <a:extLst>
              <a:ext uri="{FF2B5EF4-FFF2-40B4-BE49-F238E27FC236}">
                <a16:creationId xmlns:a16="http://schemas.microsoft.com/office/drawing/2014/main" id="{BAE57601-F324-012F-BBDE-86D14D0320BC}"/>
              </a:ext>
            </a:extLst>
          </p:cNvPr>
          <p:cNvSpPr txBox="1"/>
          <p:nvPr/>
        </p:nvSpPr>
        <p:spPr>
          <a:xfrm>
            <a:off x="632131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81" name="Google Shape;1466;p40">
            <a:extLst>
              <a:ext uri="{FF2B5EF4-FFF2-40B4-BE49-F238E27FC236}">
                <a16:creationId xmlns:a16="http://schemas.microsoft.com/office/drawing/2014/main" id="{2641F17B-2D30-0D41-4B98-708E7CDDB0E6}"/>
              </a:ext>
            </a:extLst>
          </p:cNvPr>
          <p:cNvSpPr txBox="1"/>
          <p:nvPr/>
        </p:nvSpPr>
        <p:spPr>
          <a:xfrm>
            <a:off x="4033279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82" name="Google Shape;1468;p40">
            <a:extLst>
              <a:ext uri="{FF2B5EF4-FFF2-40B4-BE49-F238E27FC236}">
                <a16:creationId xmlns:a16="http://schemas.microsoft.com/office/drawing/2014/main" id="{D6D3B293-4116-73E8-FA27-304772BDD7DA}"/>
              </a:ext>
            </a:extLst>
          </p:cNvPr>
          <p:cNvSpPr/>
          <p:nvPr/>
        </p:nvSpPr>
        <p:spPr>
          <a:xfrm>
            <a:off x="410856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۳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1469;p40">
            <a:extLst>
              <a:ext uri="{FF2B5EF4-FFF2-40B4-BE49-F238E27FC236}">
                <a16:creationId xmlns:a16="http://schemas.microsoft.com/office/drawing/2014/main" id="{81F45A9A-7B7B-AF4A-DACE-09D81A64A2BC}"/>
              </a:ext>
            </a:extLst>
          </p:cNvPr>
          <p:cNvSpPr/>
          <p:nvPr/>
        </p:nvSpPr>
        <p:spPr>
          <a:xfrm>
            <a:off x="6022225" y="5887348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۴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1470;p40">
            <a:extLst>
              <a:ext uri="{FF2B5EF4-FFF2-40B4-BE49-F238E27FC236}">
                <a16:creationId xmlns:a16="http://schemas.microsoft.com/office/drawing/2014/main" id="{6F54949C-C56C-296E-64AA-48DD2D8C6E70}"/>
              </a:ext>
            </a:extLst>
          </p:cNvPr>
          <p:cNvSpPr/>
          <p:nvPr/>
        </p:nvSpPr>
        <p:spPr>
          <a:xfrm>
            <a:off x="7930260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800">
                <a:solidFill>
                  <a:srgbClr val="393939"/>
                </a:solidFill>
              </a:rPr>
              <a:t> </a:t>
            </a:r>
            <a:r>
              <a:rPr lang="en" sz="3067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۵</a:t>
            </a:r>
            <a:endParaRPr sz="1467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1471;p40">
            <a:extLst>
              <a:ext uri="{FF2B5EF4-FFF2-40B4-BE49-F238E27FC236}">
                <a16:creationId xmlns:a16="http://schemas.microsoft.com/office/drawing/2014/main" id="{5EAB2486-C6E2-7DCE-1E10-FB38FA189EDA}"/>
              </a:ext>
            </a:extLst>
          </p:cNvPr>
          <p:cNvSpPr/>
          <p:nvPr/>
        </p:nvSpPr>
        <p:spPr>
          <a:xfrm>
            <a:off x="9835608" y="5893967"/>
            <a:ext cx="703600" cy="430800"/>
          </a:xfrm>
          <a:prstGeom prst="ellipse">
            <a:avLst/>
          </a:prstGeom>
          <a:solidFill>
            <a:srgbClr val="D0968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467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۶</a:t>
            </a:r>
            <a:endParaRPr sz="3867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6" name="Google Shape;1472;p40">
            <a:extLst>
              <a:ext uri="{FF2B5EF4-FFF2-40B4-BE49-F238E27FC236}">
                <a16:creationId xmlns:a16="http://schemas.microsoft.com/office/drawing/2014/main" id="{AAAF6969-D25B-FBCF-E4C6-948FF0C05F3B}"/>
              </a:ext>
            </a:extLst>
          </p:cNvPr>
          <p:cNvCxnSpPr>
            <a:cxnSpLocks/>
          </p:cNvCxnSpPr>
          <p:nvPr/>
        </p:nvCxnSpPr>
        <p:spPr>
          <a:xfrm>
            <a:off x="286027" y="6109367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1473;p40">
            <a:extLst>
              <a:ext uri="{FF2B5EF4-FFF2-40B4-BE49-F238E27FC236}">
                <a16:creationId xmlns:a16="http://schemas.microsoft.com/office/drawing/2014/main" id="{A32B9AF4-8C18-FB14-D756-2019FD4D5E5F}"/>
              </a:ext>
            </a:extLst>
          </p:cNvPr>
          <p:cNvCxnSpPr/>
          <p:nvPr/>
        </p:nvCxnSpPr>
        <p:spPr>
          <a:xfrm>
            <a:off x="4455673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88" name="Google Shape;1474;p40">
            <a:extLst>
              <a:ext uri="{FF2B5EF4-FFF2-40B4-BE49-F238E27FC236}">
                <a16:creationId xmlns:a16="http://schemas.microsoft.com/office/drawing/2014/main" id="{2F67472F-3618-7179-158A-3B7EC8274BCC}"/>
              </a:ext>
            </a:extLst>
          </p:cNvPr>
          <p:cNvCxnSpPr/>
          <p:nvPr/>
        </p:nvCxnSpPr>
        <p:spPr>
          <a:xfrm>
            <a:off x="8280716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89" name="Google Shape;1475;p40">
            <a:extLst>
              <a:ext uri="{FF2B5EF4-FFF2-40B4-BE49-F238E27FC236}">
                <a16:creationId xmlns:a16="http://schemas.microsoft.com/office/drawing/2014/main" id="{A528FBFD-9921-0CE6-9E01-74B4D4F6151B}"/>
              </a:ext>
            </a:extLst>
          </p:cNvPr>
          <p:cNvCxnSpPr/>
          <p:nvPr/>
        </p:nvCxnSpPr>
        <p:spPr>
          <a:xfrm>
            <a:off x="2564792" y="6334667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90" name="Google Shape;1476;p40">
            <a:extLst>
              <a:ext uri="{FF2B5EF4-FFF2-40B4-BE49-F238E27FC236}">
                <a16:creationId xmlns:a16="http://schemas.microsoft.com/office/drawing/2014/main" id="{1DF57EE0-2537-7900-00FA-281643D332B5}"/>
              </a:ext>
            </a:extLst>
          </p:cNvPr>
          <p:cNvCxnSpPr/>
          <p:nvPr/>
        </p:nvCxnSpPr>
        <p:spPr>
          <a:xfrm>
            <a:off x="6358505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91" name="Google Shape;1477;p40">
            <a:extLst>
              <a:ext uri="{FF2B5EF4-FFF2-40B4-BE49-F238E27FC236}">
                <a16:creationId xmlns:a16="http://schemas.microsoft.com/office/drawing/2014/main" id="{964C1830-A90F-6BA5-6EAC-3B6E285568A8}"/>
              </a:ext>
            </a:extLst>
          </p:cNvPr>
          <p:cNvCxnSpPr>
            <a:cxnSpLocks/>
          </p:cNvCxnSpPr>
          <p:nvPr/>
        </p:nvCxnSpPr>
        <p:spPr>
          <a:xfrm>
            <a:off x="10202927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92" name="Google Shape;1666;p44">
            <a:extLst>
              <a:ext uri="{FF2B5EF4-FFF2-40B4-BE49-F238E27FC236}">
                <a16:creationId xmlns:a16="http://schemas.microsoft.com/office/drawing/2014/main" id="{452195D5-ABFC-AB7D-01F7-97FDE62BCE33}"/>
              </a:ext>
            </a:extLst>
          </p:cNvPr>
          <p:cNvSpPr/>
          <p:nvPr/>
        </p:nvSpPr>
        <p:spPr>
          <a:xfrm>
            <a:off x="2210864" y="5903867"/>
            <a:ext cx="687647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۲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1462;p40">
            <a:extLst>
              <a:ext uri="{FF2B5EF4-FFF2-40B4-BE49-F238E27FC236}">
                <a16:creationId xmlns:a16="http://schemas.microsoft.com/office/drawing/2014/main" id="{BF28D63C-3EBE-E025-C72A-08C0D5DCF420}"/>
              </a:ext>
            </a:extLst>
          </p:cNvPr>
          <p:cNvSpPr/>
          <p:nvPr/>
        </p:nvSpPr>
        <p:spPr>
          <a:xfrm>
            <a:off x="322422" y="5903867"/>
            <a:ext cx="695139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۱</a:t>
            </a:r>
            <a:endParaRPr sz="31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" name="Google Shape;241;p16">
            <a:extLst>
              <a:ext uri="{FF2B5EF4-FFF2-40B4-BE49-F238E27FC236}">
                <a16:creationId xmlns:a16="http://schemas.microsoft.com/office/drawing/2014/main" id="{A8DBA56C-00F8-106B-ACCB-1BAB082E2D31}"/>
              </a:ext>
            </a:extLst>
          </p:cNvPr>
          <p:cNvGrpSpPr/>
          <p:nvPr/>
        </p:nvGrpSpPr>
        <p:grpSpPr>
          <a:xfrm>
            <a:off x="322422" y="3086026"/>
            <a:ext cx="2576089" cy="2418748"/>
            <a:chOff x="3525722" y="1985800"/>
            <a:chExt cx="2702609" cy="2746178"/>
          </a:xfrm>
        </p:grpSpPr>
        <p:sp>
          <p:nvSpPr>
            <p:cNvPr id="95" name="Google Shape;242;p16">
              <a:extLst>
                <a:ext uri="{FF2B5EF4-FFF2-40B4-BE49-F238E27FC236}">
                  <a16:creationId xmlns:a16="http://schemas.microsoft.com/office/drawing/2014/main" id="{55307AEA-D897-66F6-796E-348D1D15DEDD}"/>
                </a:ext>
              </a:extLst>
            </p:cNvPr>
            <p:cNvSpPr/>
            <p:nvPr/>
          </p:nvSpPr>
          <p:spPr>
            <a:xfrm>
              <a:off x="5442457" y="4676877"/>
              <a:ext cx="683885" cy="51372"/>
            </a:xfrm>
            <a:custGeom>
              <a:avLst/>
              <a:gdLst/>
              <a:ahLst/>
              <a:cxnLst/>
              <a:rect l="l" t="t" r="r" b="b"/>
              <a:pathLst>
                <a:path w="19263" h="1447" extrusionOk="0">
                  <a:moveTo>
                    <a:pt x="8650" y="0"/>
                  </a:moveTo>
                  <a:lnTo>
                    <a:pt x="7692" y="10"/>
                  </a:lnTo>
                  <a:lnTo>
                    <a:pt x="6763" y="29"/>
                  </a:lnTo>
                  <a:lnTo>
                    <a:pt x="5882" y="58"/>
                  </a:lnTo>
                  <a:lnTo>
                    <a:pt x="5039" y="86"/>
                  </a:lnTo>
                  <a:lnTo>
                    <a:pt x="4244" y="125"/>
                  </a:lnTo>
                  <a:lnTo>
                    <a:pt x="3506" y="163"/>
                  </a:lnTo>
                  <a:lnTo>
                    <a:pt x="2826" y="211"/>
                  </a:lnTo>
                  <a:lnTo>
                    <a:pt x="2204" y="259"/>
                  </a:lnTo>
                  <a:lnTo>
                    <a:pt x="1648" y="316"/>
                  </a:lnTo>
                  <a:lnTo>
                    <a:pt x="1160" y="374"/>
                  </a:lnTo>
                  <a:lnTo>
                    <a:pt x="757" y="441"/>
                  </a:lnTo>
                  <a:lnTo>
                    <a:pt x="432" y="508"/>
                  </a:lnTo>
                  <a:lnTo>
                    <a:pt x="307" y="536"/>
                  </a:lnTo>
                  <a:lnTo>
                    <a:pt x="202" y="575"/>
                  </a:lnTo>
                  <a:lnTo>
                    <a:pt x="116" y="613"/>
                  </a:lnTo>
                  <a:lnTo>
                    <a:pt x="49" y="642"/>
                  </a:lnTo>
                  <a:lnTo>
                    <a:pt x="10" y="680"/>
                  </a:lnTo>
                  <a:lnTo>
                    <a:pt x="1" y="699"/>
                  </a:lnTo>
                  <a:lnTo>
                    <a:pt x="1" y="718"/>
                  </a:lnTo>
                  <a:lnTo>
                    <a:pt x="1" y="738"/>
                  </a:lnTo>
                  <a:lnTo>
                    <a:pt x="10" y="757"/>
                  </a:lnTo>
                  <a:lnTo>
                    <a:pt x="49" y="795"/>
                  </a:lnTo>
                  <a:lnTo>
                    <a:pt x="116" y="833"/>
                  </a:lnTo>
                  <a:lnTo>
                    <a:pt x="202" y="862"/>
                  </a:lnTo>
                  <a:lnTo>
                    <a:pt x="307" y="900"/>
                  </a:lnTo>
                  <a:lnTo>
                    <a:pt x="432" y="939"/>
                  </a:lnTo>
                  <a:lnTo>
                    <a:pt x="757" y="1006"/>
                  </a:lnTo>
                  <a:lnTo>
                    <a:pt x="1160" y="1063"/>
                  </a:lnTo>
                  <a:lnTo>
                    <a:pt x="1648" y="1121"/>
                  </a:lnTo>
                  <a:lnTo>
                    <a:pt x="2204" y="1178"/>
                  </a:lnTo>
                  <a:lnTo>
                    <a:pt x="2826" y="1236"/>
                  </a:lnTo>
                  <a:lnTo>
                    <a:pt x="3506" y="1274"/>
                  </a:lnTo>
                  <a:lnTo>
                    <a:pt x="4244" y="1322"/>
                  </a:lnTo>
                  <a:lnTo>
                    <a:pt x="5039" y="1360"/>
                  </a:lnTo>
                  <a:lnTo>
                    <a:pt x="5882" y="1389"/>
                  </a:lnTo>
                  <a:lnTo>
                    <a:pt x="6763" y="1408"/>
                  </a:lnTo>
                  <a:lnTo>
                    <a:pt x="7692" y="1427"/>
                  </a:lnTo>
                  <a:lnTo>
                    <a:pt x="8650" y="1437"/>
                  </a:lnTo>
                  <a:lnTo>
                    <a:pt x="9627" y="1446"/>
                  </a:lnTo>
                  <a:lnTo>
                    <a:pt x="10613" y="1437"/>
                  </a:lnTo>
                  <a:lnTo>
                    <a:pt x="11571" y="1427"/>
                  </a:lnTo>
                  <a:lnTo>
                    <a:pt x="12491" y="1408"/>
                  </a:lnTo>
                  <a:lnTo>
                    <a:pt x="13381" y="1389"/>
                  </a:lnTo>
                  <a:lnTo>
                    <a:pt x="14224" y="1360"/>
                  </a:lnTo>
                  <a:lnTo>
                    <a:pt x="15019" y="1322"/>
                  </a:lnTo>
                  <a:lnTo>
                    <a:pt x="15757" y="1274"/>
                  </a:lnTo>
                  <a:lnTo>
                    <a:pt x="16437" y="1236"/>
                  </a:lnTo>
                  <a:lnTo>
                    <a:pt x="17059" y="1178"/>
                  </a:lnTo>
                  <a:lnTo>
                    <a:pt x="17615" y="1121"/>
                  </a:lnTo>
                  <a:lnTo>
                    <a:pt x="18094" y="1063"/>
                  </a:lnTo>
                  <a:lnTo>
                    <a:pt x="18506" y="1006"/>
                  </a:lnTo>
                  <a:lnTo>
                    <a:pt x="18831" y="939"/>
                  </a:lnTo>
                  <a:lnTo>
                    <a:pt x="18956" y="900"/>
                  </a:lnTo>
                  <a:lnTo>
                    <a:pt x="19061" y="862"/>
                  </a:lnTo>
                  <a:lnTo>
                    <a:pt x="19147" y="833"/>
                  </a:lnTo>
                  <a:lnTo>
                    <a:pt x="19214" y="795"/>
                  </a:lnTo>
                  <a:lnTo>
                    <a:pt x="19243" y="757"/>
                  </a:lnTo>
                  <a:lnTo>
                    <a:pt x="19253" y="738"/>
                  </a:lnTo>
                  <a:lnTo>
                    <a:pt x="19262" y="718"/>
                  </a:lnTo>
                  <a:lnTo>
                    <a:pt x="19253" y="699"/>
                  </a:lnTo>
                  <a:lnTo>
                    <a:pt x="19243" y="680"/>
                  </a:lnTo>
                  <a:lnTo>
                    <a:pt x="19214" y="642"/>
                  </a:lnTo>
                  <a:lnTo>
                    <a:pt x="19147" y="613"/>
                  </a:lnTo>
                  <a:lnTo>
                    <a:pt x="19061" y="575"/>
                  </a:lnTo>
                  <a:lnTo>
                    <a:pt x="18956" y="536"/>
                  </a:lnTo>
                  <a:lnTo>
                    <a:pt x="18831" y="508"/>
                  </a:lnTo>
                  <a:lnTo>
                    <a:pt x="18506" y="441"/>
                  </a:lnTo>
                  <a:lnTo>
                    <a:pt x="18094" y="374"/>
                  </a:lnTo>
                  <a:lnTo>
                    <a:pt x="17615" y="316"/>
                  </a:lnTo>
                  <a:lnTo>
                    <a:pt x="17059" y="259"/>
                  </a:lnTo>
                  <a:lnTo>
                    <a:pt x="16437" y="211"/>
                  </a:lnTo>
                  <a:lnTo>
                    <a:pt x="15757" y="163"/>
                  </a:lnTo>
                  <a:lnTo>
                    <a:pt x="15019" y="125"/>
                  </a:lnTo>
                  <a:lnTo>
                    <a:pt x="14224" y="86"/>
                  </a:lnTo>
                  <a:lnTo>
                    <a:pt x="13381" y="58"/>
                  </a:lnTo>
                  <a:lnTo>
                    <a:pt x="12491" y="29"/>
                  </a:lnTo>
                  <a:lnTo>
                    <a:pt x="11571" y="10"/>
                  </a:lnTo>
                  <a:lnTo>
                    <a:pt x="10613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43;p16">
              <a:extLst>
                <a:ext uri="{FF2B5EF4-FFF2-40B4-BE49-F238E27FC236}">
                  <a16:creationId xmlns:a16="http://schemas.microsoft.com/office/drawing/2014/main" id="{66E49CD3-B817-8DFA-25EE-5E648D453CBA}"/>
                </a:ext>
              </a:extLst>
            </p:cNvPr>
            <p:cNvSpPr/>
            <p:nvPr/>
          </p:nvSpPr>
          <p:spPr>
            <a:xfrm>
              <a:off x="3525722" y="4641150"/>
              <a:ext cx="995383" cy="90828"/>
            </a:xfrm>
            <a:custGeom>
              <a:avLst/>
              <a:gdLst/>
              <a:ahLst/>
              <a:cxnLst/>
              <a:rect l="l" t="t" r="r" b="b"/>
              <a:pathLst>
                <a:path w="45219" h="2558" extrusionOk="0">
                  <a:moveTo>
                    <a:pt x="22614" y="0"/>
                  </a:moveTo>
                  <a:lnTo>
                    <a:pt x="20296" y="10"/>
                  </a:lnTo>
                  <a:lnTo>
                    <a:pt x="18055" y="29"/>
                  </a:lnTo>
                  <a:lnTo>
                    <a:pt x="15890" y="58"/>
                  </a:lnTo>
                  <a:lnTo>
                    <a:pt x="13812" y="106"/>
                  </a:lnTo>
                  <a:lnTo>
                    <a:pt x="11839" y="154"/>
                  </a:lnTo>
                  <a:lnTo>
                    <a:pt x="9971" y="221"/>
                  </a:lnTo>
                  <a:lnTo>
                    <a:pt x="8228" y="297"/>
                  </a:lnTo>
                  <a:lnTo>
                    <a:pt x="6628" y="374"/>
                  </a:lnTo>
                  <a:lnTo>
                    <a:pt x="5163" y="470"/>
                  </a:lnTo>
                  <a:lnTo>
                    <a:pt x="3870" y="566"/>
                  </a:lnTo>
                  <a:lnTo>
                    <a:pt x="2730" y="671"/>
                  </a:lnTo>
                  <a:lnTo>
                    <a:pt x="2232" y="728"/>
                  </a:lnTo>
                  <a:lnTo>
                    <a:pt x="1782" y="786"/>
                  </a:lnTo>
                  <a:lnTo>
                    <a:pt x="1379" y="843"/>
                  </a:lnTo>
                  <a:lnTo>
                    <a:pt x="1025" y="901"/>
                  </a:lnTo>
                  <a:lnTo>
                    <a:pt x="718" y="958"/>
                  </a:lnTo>
                  <a:lnTo>
                    <a:pt x="460" y="1025"/>
                  </a:lnTo>
                  <a:lnTo>
                    <a:pt x="268" y="1083"/>
                  </a:lnTo>
                  <a:lnTo>
                    <a:pt x="182" y="1121"/>
                  </a:lnTo>
                  <a:lnTo>
                    <a:pt x="125" y="1150"/>
                  </a:lnTo>
                  <a:lnTo>
                    <a:pt x="67" y="1179"/>
                  </a:lnTo>
                  <a:lnTo>
                    <a:pt x="38" y="1217"/>
                  </a:lnTo>
                  <a:lnTo>
                    <a:pt x="10" y="1246"/>
                  </a:lnTo>
                  <a:lnTo>
                    <a:pt x="0" y="1274"/>
                  </a:lnTo>
                  <a:lnTo>
                    <a:pt x="10" y="1313"/>
                  </a:lnTo>
                  <a:lnTo>
                    <a:pt x="38" y="1341"/>
                  </a:lnTo>
                  <a:lnTo>
                    <a:pt x="67" y="1380"/>
                  </a:lnTo>
                  <a:lnTo>
                    <a:pt x="125" y="1408"/>
                  </a:lnTo>
                  <a:lnTo>
                    <a:pt x="182" y="1437"/>
                  </a:lnTo>
                  <a:lnTo>
                    <a:pt x="268" y="1475"/>
                  </a:lnTo>
                  <a:lnTo>
                    <a:pt x="460" y="1533"/>
                  </a:lnTo>
                  <a:lnTo>
                    <a:pt x="718" y="1600"/>
                  </a:lnTo>
                  <a:lnTo>
                    <a:pt x="1025" y="1657"/>
                  </a:lnTo>
                  <a:lnTo>
                    <a:pt x="1379" y="1715"/>
                  </a:lnTo>
                  <a:lnTo>
                    <a:pt x="1782" y="1772"/>
                  </a:lnTo>
                  <a:lnTo>
                    <a:pt x="2232" y="1830"/>
                  </a:lnTo>
                  <a:lnTo>
                    <a:pt x="2730" y="1887"/>
                  </a:lnTo>
                  <a:lnTo>
                    <a:pt x="3870" y="1993"/>
                  </a:lnTo>
                  <a:lnTo>
                    <a:pt x="5163" y="2088"/>
                  </a:lnTo>
                  <a:lnTo>
                    <a:pt x="6628" y="2184"/>
                  </a:lnTo>
                  <a:lnTo>
                    <a:pt x="8228" y="2261"/>
                  </a:lnTo>
                  <a:lnTo>
                    <a:pt x="9971" y="2337"/>
                  </a:lnTo>
                  <a:lnTo>
                    <a:pt x="11839" y="2405"/>
                  </a:lnTo>
                  <a:lnTo>
                    <a:pt x="13812" y="2452"/>
                  </a:lnTo>
                  <a:lnTo>
                    <a:pt x="15890" y="2500"/>
                  </a:lnTo>
                  <a:lnTo>
                    <a:pt x="18055" y="2529"/>
                  </a:lnTo>
                  <a:lnTo>
                    <a:pt x="20296" y="2548"/>
                  </a:lnTo>
                  <a:lnTo>
                    <a:pt x="22614" y="2558"/>
                  </a:lnTo>
                  <a:lnTo>
                    <a:pt x="24922" y="2548"/>
                  </a:lnTo>
                  <a:lnTo>
                    <a:pt x="27163" y="2529"/>
                  </a:lnTo>
                  <a:lnTo>
                    <a:pt x="29328" y="2500"/>
                  </a:lnTo>
                  <a:lnTo>
                    <a:pt x="31407" y="2452"/>
                  </a:lnTo>
                  <a:lnTo>
                    <a:pt x="33380" y="2405"/>
                  </a:lnTo>
                  <a:lnTo>
                    <a:pt x="35247" y="2337"/>
                  </a:lnTo>
                  <a:lnTo>
                    <a:pt x="36991" y="2261"/>
                  </a:lnTo>
                  <a:lnTo>
                    <a:pt x="38590" y="2184"/>
                  </a:lnTo>
                  <a:lnTo>
                    <a:pt x="40056" y="2088"/>
                  </a:lnTo>
                  <a:lnTo>
                    <a:pt x="41358" y="1993"/>
                  </a:lnTo>
                  <a:lnTo>
                    <a:pt x="42488" y="1887"/>
                  </a:lnTo>
                  <a:lnTo>
                    <a:pt x="42986" y="1830"/>
                  </a:lnTo>
                  <a:lnTo>
                    <a:pt x="43437" y="1772"/>
                  </a:lnTo>
                  <a:lnTo>
                    <a:pt x="43839" y="1715"/>
                  </a:lnTo>
                  <a:lnTo>
                    <a:pt x="44193" y="1657"/>
                  </a:lnTo>
                  <a:lnTo>
                    <a:pt x="44500" y="1600"/>
                  </a:lnTo>
                  <a:lnTo>
                    <a:pt x="44758" y="1533"/>
                  </a:lnTo>
                  <a:lnTo>
                    <a:pt x="44950" y="1475"/>
                  </a:lnTo>
                  <a:lnTo>
                    <a:pt x="45036" y="1437"/>
                  </a:lnTo>
                  <a:lnTo>
                    <a:pt x="45094" y="1408"/>
                  </a:lnTo>
                  <a:lnTo>
                    <a:pt x="45151" y="1380"/>
                  </a:lnTo>
                  <a:lnTo>
                    <a:pt x="45189" y="1341"/>
                  </a:lnTo>
                  <a:lnTo>
                    <a:pt x="45209" y="1313"/>
                  </a:lnTo>
                  <a:lnTo>
                    <a:pt x="45218" y="1274"/>
                  </a:lnTo>
                  <a:lnTo>
                    <a:pt x="45209" y="1246"/>
                  </a:lnTo>
                  <a:lnTo>
                    <a:pt x="45189" y="1217"/>
                  </a:lnTo>
                  <a:lnTo>
                    <a:pt x="45151" y="1179"/>
                  </a:lnTo>
                  <a:lnTo>
                    <a:pt x="45094" y="1150"/>
                  </a:lnTo>
                  <a:lnTo>
                    <a:pt x="45036" y="1121"/>
                  </a:lnTo>
                  <a:lnTo>
                    <a:pt x="44950" y="1083"/>
                  </a:lnTo>
                  <a:lnTo>
                    <a:pt x="44758" y="1025"/>
                  </a:lnTo>
                  <a:lnTo>
                    <a:pt x="44500" y="958"/>
                  </a:lnTo>
                  <a:lnTo>
                    <a:pt x="44193" y="901"/>
                  </a:lnTo>
                  <a:lnTo>
                    <a:pt x="43839" y="843"/>
                  </a:lnTo>
                  <a:lnTo>
                    <a:pt x="43437" y="786"/>
                  </a:lnTo>
                  <a:lnTo>
                    <a:pt x="42986" y="728"/>
                  </a:lnTo>
                  <a:lnTo>
                    <a:pt x="42488" y="671"/>
                  </a:lnTo>
                  <a:lnTo>
                    <a:pt x="41358" y="566"/>
                  </a:lnTo>
                  <a:lnTo>
                    <a:pt x="40056" y="470"/>
                  </a:lnTo>
                  <a:lnTo>
                    <a:pt x="38590" y="374"/>
                  </a:lnTo>
                  <a:lnTo>
                    <a:pt x="36991" y="297"/>
                  </a:lnTo>
                  <a:lnTo>
                    <a:pt x="35247" y="221"/>
                  </a:lnTo>
                  <a:lnTo>
                    <a:pt x="33380" y="154"/>
                  </a:lnTo>
                  <a:lnTo>
                    <a:pt x="31407" y="106"/>
                  </a:lnTo>
                  <a:lnTo>
                    <a:pt x="29328" y="58"/>
                  </a:lnTo>
                  <a:lnTo>
                    <a:pt x="27163" y="29"/>
                  </a:lnTo>
                  <a:lnTo>
                    <a:pt x="24922" y="10"/>
                  </a:lnTo>
                  <a:lnTo>
                    <a:pt x="22614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44;p16">
              <a:extLst>
                <a:ext uri="{FF2B5EF4-FFF2-40B4-BE49-F238E27FC236}">
                  <a16:creationId xmlns:a16="http://schemas.microsoft.com/office/drawing/2014/main" id="{D28611F1-5C1C-77D0-485B-F80DCC339806}"/>
                </a:ext>
              </a:extLst>
            </p:cNvPr>
            <p:cNvSpPr/>
            <p:nvPr/>
          </p:nvSpPr>
          <p:spPr>
            <a:xfrm>
              <a:off x="5580521" y="4523830"/>
              <a:ext cx="288067" cy="139134"/>
            </a:xfrm>
            <a:custGeom>
              <a:avLst/>
              <a:gdLst/>
              <a:ahLst/>
              <a:cxnLst/>
              <a:rect l="l" t="t" r="r" b="b"/>
              <a:pathLst>
                <a:path w="8114" h="3919" extrusionOk="0">
                  <a:moveTo>
                    <a:pt x="1447" y="1"/>
                  </a:moveTo>
                  <a:lnTo>
                    <a:pt x="1" y="1007"/>
                  </a:lnTo>
                  <a:lnTo>
                    <a:pt x="2050" y="2826"/>
                  </a:lnTo>
                  <a:lnTo>
                    <a:pt x="2184" y="2932"/>
                  </a:lnTo>
                  <a:lnTo>
                    <a:pt x="2318" y="3037"/>
                  </a:lnTo>
                  <a:lnTo>
                    <a:pt x="2462" y="3123"/>
                  </a:lnTo>
                  <a:lnTo>
                    <a:pt x="2615" y="3210"/>
                  </a:lnTo>
                  <a:lnTo>
                    <a:pt x="2769" y="3277"/>
                  </a:lnTo>
                  <a:lnTo>
                    <a:pt x="2922" y="3344"/>
                  </a:lnTo>
                  <a:lnTo>
                    <a:pt x="3085" y="3392"/>
                  </a:lnTo>
                  <a:lnTo>
                    <a:pt x="3247" y="3439"/>
                  </a:lnTo>
                  <a:lnTo>
                    <a:pt x="3860" y="3564"/>
                  </a:lnTo>
                  <a:lnTo>
                    <a:pt x="4588" y="3698"/>
                  </a:lnTo>
                  <a:lnTo>
                    <a:pt x="4972" y="3765"/>
                  </a:lnTo>
                  <a:lnTo>
                    <a:pt x="5364" y="3813"/>
                  </a:lnTo>
                  <a:lnTo>
                    <a:pt x="5757" y="3861"/>
                  </a:lnTo>
                  <a:lnTo>
                    <a:pt x="6140" y="3899"/>
                  </a:lnTo>
                  <a:lnTo>
                    <a:pt x="6514" y="3918"/>
                  </a:lnTo>
                  <a:lnTo>
                    <a:pt x="6858" y="3918"/>
                  </a:lnTo>
                  <a:lnTo>
                    <a:pt x="7021" y="3909"/>
                  </a:lnTo>
                  <a:lnTo>
                    <a:pt x="7175" y="3899"/>
                  </a:lnTo>
                  <a:lnTo>
                    <a:pt x="7328" y="3880"/>
                  </a:lnTo>
                  <a:lnTo>
                    <a:pt x="7462" y="3861"/>
                  </a:lnTo>
                  <a:lnTo>
                    <a:pt x="7586" y="3832"/>
                  </a:lnTo>
                  <a:lnTo>
                    <a:pt x="7701" y="3794"/>
                  </a:lnTo>
                  <a:lnTo>
                    <a:pt x="7807" y="3746"/>
                  </a:lnTo>
                  <a:lnTo>
                    <a:pt x="7893" y="3698"/>
                  </a:lnTo>
                  <a:lnTo>
                    <a:pt x="7969" y="3641"/>
                  </a:lnTo>
                  <a:lnTo>
                    <a:pt x="8027" y="3574"/>
                  </a:lnTo>
                  <a:lnTo>
                    <a:pt x="8075" y="3497"/>
                  </a:lnTo>
                  <a:lnTo>
                    <a:pt x="8104" y="3420"/>
                  </a:lnTo>
                  <a:lnTo>
                    <a:pt x="8113" y="3353"/>
                  </a:lnTo>
                  <a:lnTo>
                    <a:pt x="8113" y="3296"/>
                  </a:lnTo>
                  <a:lnTo>
                    <a:pt x="8113" y="3238"/>
                  </a:lnTo>
                  <a:lnTo>
                    <a:pt x="8094" y="3181"/>
                  </a:lnTo>
                  <a:lnTo>
                    <a:pt x="8075" y="3123"/>
                  </a:lnTo>
                  <a:lnTo>
                    <a:pt x="8046" y="3076"/>
                  </a:lnTo>
                  <a:lnTo>
                    <a:pt x="7979" y="2961"/>
                  </a:lnTo>
                  <a:lnTo>
                    <a:pt x="7883" y="2855"/>
                  </a:lnTo>
                  <a:lnTo>
                    <a:pt x="7768" y="2750"/>
                  </a:lnTo>
                  <a:lnTo>
                    <a:pt x="7634" y="2654"/>
                  </a:lnTo>
                  <a:lnTo>
                    <a:pt x="7481" y="2549"/>
                  </a:lnTo>
                  <a:lnTo>
                    <a:pt x="7318" y="2453"/>
                  </a:lnTo>
                  <a:lnTo>
                    <a:pt x="7136" y="2367"/>
                  </a:lnTo>
                  <a:lnTo>
                    <a:pt x="6945" y="2271"/>
                  </a:lnTo>
                  <a:lnTo>
                    <a:pt x="6734" y="2185"/>
                  </a:lnTo>
                  <a:lnTo>
                    <a:pt x="6312" y="2022"/>
                  </a:lnTo>
                  <a:lnTo>
                    <a:pt x="5862" y="1878"/>
                  </a:lnTo>
                  <a:lnTo>
                    <a:pt x="5403" y="1744"/>
                  </a:lnTo>
                  <a:lnTo>
                    <a:pt x="4972" y="1629"/>
                  </a:lnTo>
                  <a:lnTo>
                    <a:pt x="4550" y="1524"/>
                  </a:lnTo>
                  <a:lnTo>
                    <a:pt x="4186" y="1438"/>
                  </a:lnTo>
                  <a:lnTo>
                    <a:pt x="3621" y="1323"/>
                  </a:lnTo>
                  <a:lnTo>
                    <a:pt x="3410" y="1284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45;p16">
              <a:extLst>
                <a:ext uri="{FF2B5EF4-FFF2-40B4-BE49-F238E27FC236}">
                  <a16:creationId xmlns:a16="http://schemas.microsoft.com/office/drawing/2014/main" id="{43D58217-0FE8-67A4-AE34-C39D8F3B8430}"/>
                </a:ext>
              </a:extLst>
            </p:cNvPr>
            <p:cNvSpPr/>
            <p:nvPr/>
          </p:nvSpPr>
          <p:spPr>
            <a:xfrm>
              <a:off x="3950723" y="4466034"/>
              <a:ext cx="209181" cy="236376"/>
            </a:xfrm>
            <a:custGeom>
              <a:avLst/>
              <a:gdLst/>
              <a:ahLst/>
              <a:cxnLst/>
              <a:rect l="l" t="t" r="r" b="b"/>
              <a:pathLst>
                <a:path w="5892" h="6658" extrusionOk="0">
                  <a:moveTo>
                    <a:pt x="5508" y="1"/>
                  </a:moveTo>
                  <a:lnTo>
                    <a:pt x="3047" y="1198"/>
                  </a:lnTo>
                  <a:lnTo>
                    <a:pt x="2893" y="1284"/>
                  </a:lnTo>
                  <a:lnTo>
                    <a:pt x="2750" y="1370"/>
                  </a:lnTo>
                  <a:lnTo>
                    <a:pt x="2616" y="1466"/>
                  </a:lnTo>
                  <a:lnTo>
                    <a:pt x="2481" y="1571"/>
                  </a:lnTo>
                  <a:lnTo>
                    <a:pt x="2357" y="1686"/>
                  </a:lnTo>
                  <a:lnTo>
                    <a:pt x="2242" y="1811"/>
                  </a:lnTo>
                  <a:lnTo>
                    <a:pt x="2127" y="1945"/>
                  </a:lnTo>
                  <a:lnTo>
                    <a:pt x="2022" y="2079"/>
                  </a:lnTo>
                  <a:lnTo>
                    <a:pt x="1677" y="2596"/>
                  </a:lnTo>
                  <a:lnTo>
                    <a:pt x="1275" y="3219"/>
                  </a:lnTo>
                  <a:lnTo>
                    <a:pt x="1064" y="3545"/>
                  </a:lnTo>
                  <a:lnTo>
                    <a:pt x="872" y="3889"/>
                  </a:lnTo>
                  <a:lnTo>
                    <a:pt x="681" y="4234"/>
                  </a:lnTo>
                  <a:lnTo>
                    <a:pt x="499" y="4579"/>
                  </a:lnTo>
                  <a:lnTo>
                    <a:pt x="336" y="4914"/>
                  </a:lnTo>
                  <a:lnTo>
                    <a:pt x="202" y="5230"/>
                  </a:lnTo>
                  <a:lnTo>
                    <a:pt x="154" y="5384"/>
                  </a:lnTo>
                  <a:lnTo>
                    <a:pt x="96" y="5537"/>
                  </a:lnTo>
                  <a:lnTo>
                    <a:pt x="58" y="5680"/>
                  </a:lnTo>
                  <a:lnTo>
                    <a:pt x="29" y="5815"/>
                  </a:lnTo>
                  <a:lnTo>
                    <a:pt x="10" y="5939"/>
                  </a:lnTo>
                  <a:lnTo>
                    <a:pt x="1" y="6064"/>
                  </a:lnTo>
                  <a:lnTo>
                    <a:pt x="1" y="6169"/>
                  </a:lnTo>
                  <a:lnTo>
                    <a:pt x="10" y="6274"/>
                  </a:lnTo>
                  <a:lnTo>
                    <a:pt x="39" y="6370"/>
                  </a:lnTo>
                  <a:lnTo>
                    <a:pt x="77" y="6447"/>
                  </a:lnTo>
                  <a:lnTo>
                    <a:pt x="125" y="6514"/>
                  </a:lnTo>
                  <a:lnTo>
                    <a:pt x="192" y="6571"/>
                  </a:lnTo>
                  <a:lnTo>
                    <a:pt x="250" y="6610"/>
                  </a:lnTo>
                  <a:lnTo>
                    <a:pt x="298" y="6629"/>
                  </a:lnTo>
                  <a:lnTo>
                    <a:pt x="355" y="6648"/>
                  </a:lnTo>
                  <a:lnTo>
                    <a:pt x="413" y="6657"/>
                  </a:lnTo>
                  <a:lnTo>
                    <a:pt x="537" y="6657"/>
                  </a:lnTo>
                  <a:lnTo>
                    <a:pt x="662" y="6629"/>
                  </a:lnTo>
                  <a:lnTo>
                    <a:pt x="796" y="6590"/>
                  </a:lnTo>
                  <a:lnTo>
                    <a:pt x="939" y="6523"/>
                  </a:lnTo>
                  <a:lnTo>
                    <a:pt x="1083" y="6437"/>
                  </a:lnTo>
                  <a:lnTo>
                    <a:pt x="1227" y="6332"/>
                  </a:lnTo>
                  <a:lnTo>
                    <a:pt x="1380" y="6217"/>
                  </a:lnTo>
                  <a:lnTo>
                    <a:pt x="1533" y="6083"/>
                  </a:lnTo>
                  <a:lnTo>
                    <a:pt x="1696" y="5939"/>
                  </a:lnTo>
                  <a:lnTo>
                    <a:pt x="1849" y="5776"/>
                  </a:lnTo>
                  <a:lnTo>
                    <a:pt x="2165" y="5441"/>
                  </a:lnTo>
                  <a:lnTo>
                    <a:pt x="2472" y="5087"/>
                  </a:lnTo>
                  <a:lnTo>
                    <a:pt x="2769" y="4723"/>
                  </a:lnTo>
                  <a:lnTo>
                    <a:pt x="3047" y="4359"/>
                  </a:lnTo>
                  <a:lnTo>
                    <a:pt x="3296" y="4014"/>
                  </a:lnTo>
                  <a:lnTo>
                    <a:pt x="3516" y="3698"/>
                  </a:lnTo>
                  <a:lnTo>
                    <a:pt x="3842" y="3228"/>
                  </a:lnTo>
                  <a:lnTo>
                    <a:pt x="3956" y="3047"/>
                  </a:lnTo>
                  <a:lnTo>
                    <a:pt x="5891" y="1725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46;p16">
              <a:extLst>
                <a:ext uri="{FF2B5EF4-FFF2-40B4-BE49-F238E27FC236}">
                  <a16:creationId xmlns:a16="http://schemas.microsoft.com/office/drawing/2014/main" id="{8CAFA314-D73A-8CAC-0CE2-FBDD2FF12DD2}"/>
                </a:ext>
              </a:extLst>
            </p:cNvPr>
            <p:cNvSpPr/>
            <p:nvPr/>
          </p:nvSpPr>
          <p:spPr>
            <a:xfrm>
              <a:off x="4109202" y="3262998"/>
              <a:ext cx="1703978" cy="44911"/>
            </a:xfrm>
            <a:custGeom>
              <a:avLst/>
              <a:gdLst/>
              <a:ahLst/>
              <a:cxnLst/>
              <a:rect l="l" t="t" r="r" b="b"/>
              <a:pathLst>
                <a:path w="47996" h="1265" extrusionOk="0">
                  <a:moveTo>
                    <a:pt x="0" y="0"/>
                  </a:moveTo>
                  <a:lnTo>
                    <a:pt x="0" y="1265"/>
                  </a:lnTo>
                  <a:lnTo>
                    <a:pt x="47996" y="1265"/>
                  </a:lnTo>
                  <a:lnTo>
                    <a:pt x="4799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47;p16">
              <a:extLst>
                <a:ext uri="{FF2B5EF4-FFF2-40B4-BE49-F238E27FC236}">
                  <a16:creationId xmlns:a16="http://schemas.microsoft.com/office/drawing/2014/main" id="{E048C8F3-54C9-FD93-3B6F-E57D7C0DB305}"/>
                </a:ext>
              </a:extLst>
            </p:cNvPr>
            <p:cNvSpPr/>
            <p:nvPr/>
          </p:nvSpPr>
          <p:spPr>
            <a:xfrm>
              <a:off x="3841912" y="3228313"/>
              <a:ext cx="534952" cy="1474135"/>
            </a:xfrm>
            <a:custGeom>
              <a:avLst/>
              <a:gdLst/>
              <a:ahLst/>
              <a:cxnLst/>
              <a:rect l="l" t="t" r="r" b="b"/>
              <a:pathLst>
                <a:path w="15068" h="41522" extrusionOk="0">
                  <a:moveTo>
                    <a:pt x="11130" y="0"/>
                  </a:moveTo>
                  <a:lnTo>
                    <a:pt x="1" y="41521"/>
                  </a:lnTo>
                  <a:lnTo>
                    <a:pt x="1409" y="41521"/>
                  </a:lnTo>
                  <a:lnTo>
                    <a:pt x="15067" y="383"/>
                  </a:lnTo>
                  <a:lnTo>
                    <a:pt x="1113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48;p16">
              <a:extLst>
                <a:ext uri="{FF2B5EF4-FFF2-40B4-BE49-F238E27FC236}">
                  <a16:creationId xmlns:a16="http://schemas.microsoft.com/office/drawing/2014/main" id="{AEFAF97C-D702-7E52-338D-CC2229BA1AED}"/>
                </a:ext>
              </a:extLst>
            </p:cNvPr>
            <p:cNvSpPr/>
            <p:nvPr/>
          </p:nvSpPr>
          <p:spPr>
            <a:xfrm>
              <a:off x="5515909" y="3228313"/>
              <a:ext cx="534916" cy="1474135"/>
            </a:xfrm>
            <a:custGeom>
              <a:avLst/>
              <a:gdLst/>
              <a:ahLst/>
              <a:cxnLst/>
              <a:rect l="l" t="t" r="r" b="b"/>
              <a:pathLst>
                <a:path w="15067" h="41522" extrusionOk="0">
                  <a:moveTo>
                    <a:pt x="3928" y="0"/>
                  </a:moveTo>
                  <a:lnTo>
                    <a:pt x="1" y="383"/>
                  </a:lnTo>
                  <a:lnTo>
                    <a:pt x="13649" y="41521"/>
                  </a:lnTo>
                  <a:lnTo>
                    <a:pt x="15067" y="41521"/>
                  </a:lnTo>
                  <a:lnTo>
                    <a:pt x="392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49;p16">
              <a:extLst>
                <a:ext uri="{FF2B5EF4-FFF2-40B4-BE49-F238E27FC236}">
                  <a16:creationId xmlns:a16="http://schemas.microsoft.com/office/drawing/2014/main" id="{C910268D-AF26-2D02-102D-F13B28584818}"/>
                </a:ext>
              </a:extLst>
            </p:cNvPr>
            <p:cNvSpPr/>
            <p:nvPr/>
          </p:nvSpPr>
          <p:spPr>
            <a:xfrm>
              <a:off x="4007171" y="3158589"/>
              <a:ext cx="1914153" cy="114638"/>
            </a:xfrm>
            <a:custGeom>
              <a:avLst/>
              <a:gdLst/>
              <a:ahLst/>
              <a:cxnLst/>
              <a:rect l="l" t="t" r="r" b="b"/>
              <a:pathLst>
                <a:path w="53916" h="3229" extrusionOk="0">
                  <a:moveTo>
                    <a:pt x="1" y="1"/>
                  </a:moveTo>
                  <a:lnTo>
                    <a:pt x="1" y="3229"/>
                  </a:lnTo>
                  <a:lnTo>
                    <a:pt x="53916" y="3229"/>
                  </a:lnTo>
                  <a:lnTo>
                    <a:pt x="5391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50;p16">
              <a:extLst>
                <a:ext uri="{FF2B5EF4-FFF2-40B4-BE49-F238E27FC236}">
                  <a16:creationId xmlns:a16="http://schemas.microsoft.com/office/drawing/2014/main" id="{F988B83E-B45D-88B2-5BF5-9CE6D1B923E0}"/>
                </a:ext>
              </a:extLst>
            </p:cNvPr>
            <p:cNvSpPr/>
            <p:nvPr/>
          </p:nvSpPr>
          <p:spPr>
            <a:xfrm>
              <a:off x="5118400" y="2880435"/>
              <a:ext cx="295203" cy="279227"/>
            </a:xfrm>
            <a:custGeom>
              <a:avLst/>
              <a:gdLst/>
              <a:ahLst/>
              <a:cxnLst/>
              <a:rect l="l" t="t" r="r" b="b"/>
              <a:pathLst>
                <a:path w="8315" h="7865" extrusionOk="0">
                  <a:moveTo>
                    <a:pt x="1" y="1"/>
                  </a:moveTo>
                  <a:lnTo>
                    <a:pt x="1993" y="7865"/>
                  </a:lnTo>
                  <a:lnTo>
                    <a:pt x="8315" y="7865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51;p16">
              <a:extLst>
                <a:ext uri="{FF2B5EF4-FFF2-40B4-BE49-F238E27FC236}">
                  <a16:creationId xmlns:a16="http://schemas.microsoft.com/office/drawing/2014/main" id="{64B169B0-FA1A-5A47-7A20-916EE4D3D356}"/>
                </a:ext>
              </a:extLst>
            </p:cNvPr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52;p16">
              <a:extLst>
                <a:ext uri="{FF2B5EF4-FFF2-40B4-BE49-F238E27FC236}">
                  <a16:creationId xmlns:a16="http://schemas.microsoft.com/office/drawing/2014/main" id="{BD0A81C3-0DD1-051E-4BA7-31ED1E66D2B1}"/>
                </a:ext>
              </a:extLst>
            </p:cNvPr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32642" y="1916"/>
                  </a:moveTo>
                  <a:lnTo>
                    <a:pt x="30353" y="20430"/>
                  </a:lnTo>
                  <a:lnTo>
                    <a:pt x="1964" y="20430"/>
                  </a:lnTo>
                  <a:lnTo>
                    <a:pt x="4253" y="1916"/>
                  </a:lnTo>
                  <a:close/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53;p16">
              <a:extLst>
                <a:ext uri="{FF2B5EF4-FFF2-40B4-BE49-F238E27FC236}">
                  <a16:creationId xmlns:a16="http://schemas.microsoft.com/office/drawing/2014/main" id="{1E86B016-93B5-5A05-B598-51A507AE4299}"/>
                </a:ext>
              </a:extLst>
            </p:cNvPr>
            <p:cNvSpPr/>
            <p:nvPr/>
          </p:nvSpPr>
          <p:spPr>
            <a:xfrm>
              <a:off x="4697779" y="2208181"/>
              <a:ext cx="1089217" cy="657364"/>
            </a:xfrm>
            <a:custGeom>
              <a:avLst/>
              <a:gdLst/>
              <a:ahLst/>
              <a:cxnLst/>
              <a:rect l="l" t="t" r="r" b="b"/>
              <a:pathLst>
                <a:path w="30680" h="18516" fill="none" extrusionOk="0">
                  <a:moveTo>
                    <a:pt x="30679" y="1"/>
                  </a:moveTo>
                  <a:lnTo>
                    <a:pt x="28390" y="18515"/>
                  </a:lnTo>
                  <a:lnTo>
                    <a:pt x="1" y="18515"/>
                  </a:lnTo>
                  <a:lnTo>
                    <a:pt x="2290" y="1"/>
                  </a:lnTo>
                  <a:lnTo>
                    <a:pt x="306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54;p16">
              <a:extLst>
                <a:ext uri="{FF2B5EF4-FFF2-40B4-BE49-F238E27FC236}">
                  <a16:creationId xmlns:a16="http://schemas.microsoft.com/office/drawing/2014/main" id="{B8D4E0ED-67BA-E925-124D-0E6C4068C579}"/>
                </a:ext>
              </a:extLst>
            </p:cNvPr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fill="none" extrusionOk="0">
                  <a:moveTo>
                    <a:pt x="32958" y="0"/>
                  </a:moveTo>
                  <a:lnTo>
                    <a:pt x="4004" y="0"/>
                  </a:lnTo>
                  <a:lnTo>
                    <a:pt x="4004" y="0"/>
                  </a:ln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lnTo>
                    <a:pt x="329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55;p16">
              <a:extLst>
                <a:ext uri="{FF2B5EF4-FFF2-40B4-BE49-F238E27FC236}">
                  <a16:creationId xmlns:a16="http://schemas.microsoft.com/office/drawing/2014/main" id="{36034710-F0AD-4D1C-5AD9-7B8CD74E91A8}"/>
                </a:ext>
              </a:extLst>
            </p:cNvPr>
            <p:cNvSpPr/>
            <p:nvPr/>
          </p:nvSpPr>
          <p:spPr>
            <a:xfrm>
              <a:off x="5022866" y="3079385"/>
              <a:ext cx="390741" cy="80271"/>
            </a:xfrm>
            <a:custGeom>
              <a:avLst/>
              <a:gdLst/>
              <a:ahLst/>
              <a:cxnLst/>
              <a:rect l="l" t="t" r="r" b="b"/>
              <a:pathLst>
                <a:path w="11006" h="2261" extrusionOk="0">
                  <a:moveTo>
                    <a:pt x="2165" y="0"/>
                  </a:moveTo>
                  <a:lnTo>
                    <a:pt x="1945" y="10"/>
                  </a:lnTo>
                  <a:lnTo>
                    <a:pt x="1734" y="48"/>
                  </a:lnTo>
                  <a:lnTo>
                    <a:pt x="1523" y="96"/>
                  </a:lnTo>
                  <a:lnTo>
                    <a:pt x="1322" y="173"/>
                  </a:lnTo>
                  <a:lnTo>
                    <a:pt x="1131" y="259"/>
                  </a:lnTo>
                  <a:lnTo>
                    <a:pt x="958" y="374"/>
                  </a:lnTo>
                  <a:lnTo>
                    <a:pt x="786" y="498"/>
                  </a:lnTo>
                  <a:lnTo>
                    <a:pt x="633" y="632"/>
                  </a:lnTo>
                  <a:lnTo>
                    <a:pt x="499" y="786"/>
                  </a:lnTo>
                  <a:lnTo>
                    <a:pt x="374" y="958"/>
                  </a:lnTo>
                  <a:lnTo>
                    <a:pt x="259" y="1140"/>
                  </a:lnTo>
                  <a:lnTo>
                    <a:pt x="173" y="1322"/>
                  </a:lnTo>
                  <a:lnTo>
                    <a:pt x="96" y="1523"/>
                  </a:lnTo>
                  <a:lnTo>
                    <a:pt x="48" y="1734"/>
                  </a:lnTo>
                  <a:lnTo>
                    <a:pt x="10" y="1944"/>
                  </a:lnTo>
                  <a:lnTo>
                    <a:pt x="0" y="2165"/>
                  </a:lnTo>
                  <a:lnTo>
                    <a:pt x="0" y="2261"/>
                  </a:lnTo>
                  <a:lnTo>
                    <a:pt x="11006" y="2261"/>
                  </a:lnTo>
                  <a:lnTo>
                    <a:pt x="11006" y="2165"/>
                  </a:lnTo>
                  <a:lnTo>
                    <a:pt x="10996" y="1944"/>
                  </a:lnTo>
                  <a:lnTo>
                    <a:pt x="10967" y="1734"/>
                  </a:lnTo>
                  <a:lnTo>
                    <a:pt x="10910" y="1523"/>
                  </a:lnTo>
                  <a:lnTo>
                    <a:pt x="10843" y="1322"/>
                  </a:lnTo>
                  <a:lnTo>
                    <a:pt x="10747" y="1140"/>
                  </a:lnTo>
                  <a:lnTo>
                    <a:pt x="10642" y="958"/>
                  </a:lnTo>
                  <a:lnTo>
                    <a:pt x="10517" y="786"/>
                  </a:lnTo>
                  <a:lnTo>
                    <a:pt x="10374" y="632"/>
                  </a:lnTo>
                  <a:lnTo>
                    <a:pt x="10220" y="498"/>
                  </a:lnTo>
                  <a:lnTo>
                    <a:pt x="10057" y="374"/>
                  </a:lnTo>
                  <a:lnTo>
                    <a:pt x="9875" y="259"/>
                  </a:lnTo>
                  <a:lnTo>
                    <a:pt x="9684" y="173"/>
                  </a:lnTo>
                  <a:lnTo>
                    <a:pt x="9483" y="96"/>
                  </a:lnTo>
                  <a:lnTo>
                    <a:pt x="9282" y="48"/>
                  </a:lnTo>
                  <a:lnTo>
                    <a:pt x="9061" y="10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56;p16">
              <a:extLst>
                <a:ext uri="{FF2B5EF4-FFF2-40B4-BE49-F238E27FC236}">
                  <a16:creationId xmlns:a16="http://schemas.microsoft.com/office/drawing/2014/main" id="{EBFEF05D-0FCD-D98D-6865-759237D0F93D}"/>
                </a:ext>
              </a:extLst>
            </p:cNvPr>
            <p:cNvSpPr/>
            <p:nvPr/>
          </p:nvSpPr>
          <p:spPr>
            <a:xfrm>
              <a:off x="4852494" y="2303395"/>
              <a:ext cx="320375" cy="46970"/>
            </a:xfrm>
            <a:custGeom>
              <a:avLst/>
              <a:gdLst/>
              <a:ahLst/>
              <a:cxnLst/>
              <a:rect l="l" t="t" r="r" b="b"/>
              <a:pathLst>
                <a:path w="9024" h="1323" extrusionOk="0">
                  <a:moveTo>
                    <a:pt x="173" y="1"/>
                  </a:moveTo>
                  <a:lnTo>
                    <a:pt x="1" y="1323"/>
                  </a:lnTo>
                  <a:lnTo>
                    <a:pt x="8861" y="1323"/>
                  </a:lnTo>
                  <a:lnTo>
                    <a:pt x="9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57;p16">
              <a:extLst>
                <a:ext uri="{FF2B5EF4-FFF2-40B4-BE49-F238E27FC236}">
                  <a16:creationId xmlns:a16="http://schemas.microsoft.com/office/drawing/2014/main" id="{8A50F086-3584-C50A-8319-B9FC7711B299}"/>
                </a:ext>
              </a:extLst>
            </p:cNvPr>
            <p:cNvSpPr/>
            <p:nvPr/>
          </p:nvSpPr>
          <p:spPr>
            <a:xfrm>
              <a:off x="5336733" y="2406456"/>
              <a:ext cx="320339" cy="47289"/>
            </a:xfrm>
            <a:custGeom>
              <a:avLst/>
              <a:gdLst/>
              <a:ahLst/>
              <a:cxnLst/>
              <a:rect l="l" t="t" r="r" b="b"/>
              <a:pathLst>
                <a:path w="9023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8860" y="1331"/>
                  </a:lnTo>
                  <a:lnTo>
                    <a:pt x="9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58;p16">
              <a:extLst>
                <a:ext uri="{FF2B5EF4-FFF2-40B4-BE49-F238E27FC236}">
                  <a16:creationId xmlns:a16="http://schemas.microsoft.com/office/drawing/2014/main" id="{931324AC-9738-A256-79DD-9841A5D8D86D}"/>
                </a:ext>
              </a:extLst>
            </p:cNvPr>
            <p:cNvSpPr/>
            <p:nvPr/>
          </p:nvSpPr>
          <p:spPr>
            <a:xfrm>
              <a:off x="5160220" y="2509801"/>
              <a:ext cx="343842" cy="47325"/>
            </a:xfrm>
            <a:custGeom>
              <a:avLst/>
              <a:gdLst/>
              <a:ahLst/>
              <a:cxnLst/>
              <a:rect l="l" t="t" r="r" b="b"/>
              <a:pathLst>
                <a:path w="9685" h="1333" extrusionOk="0">
                  <a:moveTo>
                    <a:pt x="164" y="1"/>
                  </a:moveTo>
                  <a:lnTo>
                    <a:pt x="1" y="1332"/>
                  </a:lnTo>
                  <a:lnTo>
                    <a:pt x="9522" y="1332"/>
                  </a:lnTo>
                  <a:lnTo>
                    <a:pt x="9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59;p16">
              <a:extLst>
                <a:ext uri="{FF2B5EF4-FFF2-40B4-BE49-F238E27FC236}">
                  <a16:creationId xmlns:a16="http://schemas.microsoft.com/office/drawing/2014/main" id="{AA7F795A-F5DE-0BB5-17D1-1FB9F688C0BA}"/>
                </a:ext>
              </a:extLst>
            </p:cNvPr>
            <p:cNvSpPr/>
            <p:nvPr/>
          </p:nvSpPr>
          <p:spPr>
            <a:xfrm>
              <a:off x="4842305" y="2406456"/>
              <a:ext cx="440053" cy="47289"/>
            </a:xfrm>
            <a:custGeom>
              <a:avLst/>
              <a:gdLst/>
              <a:ahLst/>
              <a:cxnLst/>
              <a:rect l="l" t="t" r="r" b="b"/>
              <a:pathLst>
                <a:path w="12395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12232" y="1331"/>
                  </a:lnTo>
                  <a:lnTo>
                    <a:pt x="12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60;p16">
              <a:extLst>
                <a:ext uri="{FF2B5EF4-FFF2-40B4-BE49-F238E27FC236}">
                  <a16:creationId xmlns:a16="http://schemas.microsoft.com/office/drawing/2014/main" id="{75A8976A-1609-BA87-CCB5-8FD791346192}"/>
                </a:ext>
              </a:extLst>
            </p:cNvPr>
            <p:cNvSpPr/>
            <p:nvPr/>
          </p:nvSpPr>
          <p:spPr>
            <a:xfrm>
              <a:off x="4831087" y="2509801"/>
              <a:ext cx="274789" cy="47325"/>
            </a:xfrm>
            <a:custGeom>
              <a:avLst/>
              <a:gdLst/>
              <a:ahLst/>
              <a:cxnLst/>
              <a:rect l="l" t="t" r="r" b="b"/>
              <a:pathLst>
                <a:path w="7740" h="1333" extrusionOk="0">
                  <a:moveTo>
                    <a:pt x="163" y="1"/>
                  </a:moveTo>
                  <a:lnTo>
                    <a:pt x="0" y="1332"/>
                  </a:lnTo>
                  <a:lnTo>
                    <a:pt x="7577" y="1332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61;p16">
              <a:extLst>
                <a:ext uri="{FF2B5EF4-FFF2-40B4-BE49-F238E27FC236}">
                  <a16:creationId xmlns:a16="http://schemas.microsoft.com/office/drawing/2014/main" id="{477459CB-5283-7024-AB66-0C5AE86088C6}"/>
                </a:ext>
              </a:extLst>
            </p:cNvPr>
            <p:cNvSpPr/>
            <p:nvPr/>
          </p:nvSpPr>
          <p:spPr>
            <a:xfrm>
              <a:off x="4816105" y="2613181"/>
              <a:ext cx="369333" cy="47289"/>
            </a:xfrm>
            <a:custGeom>
              <a:avLst/>
              <a:gdLst/>
              <a:ahLst/>
              <a:cxnLst/>
              <a:rect l="l" t="t" r="r" b="b"/>
              <a:pathLst>
                <a:path w="10403" h="1332" extrusionOk="0">
                  <a:moveTo>
                    <a:pt x="164" y="1"/>
                  </a:moveTo>
                  <a:lnTo>
                    <a:pt x="1" y="1332"/>
                  </a:lnTo>
                  <a:lnTo>
                    <a:pt x="10240" y="1332"/>
                  </a:lnTo>
                  <a:lnTo>
                    <a:pt x="10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62;p16">
              <a:extLst>
                <a:ext uri="{FF2B5EF4-FFF2-40B4-BE49-F238E27FC236}">
                  <a16:creationId xmlns:a16="http://schemas.microsoft.com/office/drawing/2014/main" id="{CEB8E3AD-7E32-9CF5-3FBD-0089942C2749}"/>
                </a:ext>
              </a:extLst>
            </p:cNvPr>
            <p:cNvSpPr/>
            <p:nvPr/>
          </p:nvSpPr>
          <p:spPr>
            <a:xfrm>
              <a:off x="5229271" y="2613181"/>
              <a:ext cx="180246" cy="47289"/>
            </a:xfrm>
            <a:custGeom>
              <a:avLst/>
              <a:gdLst/>
              <a:ahLst/>
              <a:cxnLst/>
              <a:rect l="l" t="t" r="r" b="b"/>
              <a:pathLst>
                <a:path w="5077" h="1332" extrusionOk="0">
                  <a:moveTo>
                    <a:pt x="163" y="1"/>
                  </a:moveTo>
                  <a:lnTo>
                    <a:pt x="0" y="1332"/>
                  </a:lnTo>
                  <a:lnTo>
                    <a:pt x="4914" y="1332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63;p16">
              <a:extLst>
                <a:ext uri="{FF2B5EF4-FFF2-40B4-BE49-F238E27FC236}">
                  <a16:creationId xmlns:a16="http://schemas.microsoft.com/office/drawing/2014/main" id="{25E7A551-D350-BFB7-D8EA-1B41346D5EBB}"/>
                </a:ext>
              </a:extLst>
            </p:cNvPr>
            <p:cNvSpPr/>
            <p:nvPr/>
          </p:nvSpPr>
          <p:spPr>
            <a:xfrm>
              <a:off x="4802863" y="2716561"/>
              <a:ext cx="204068" cy="47289"/>
            </a:xfrm>
            <a:custGeom>
              <a:avLst/>
              <a:gdLst/>
              <a:ahLst/>
              <a:cxnLst/>
              <a:rect l="l" t="t" r="r" b="b"/>
              <a:pathLst>
                <a:path w="5748" h="1332" extrusionOk="0">
                  <a:moveTo>
                    <a:pt x="163" y="0"/>
                  </a:moveTo>
                  <a:lnTo>
                    <a:pt x="0" y="1332"/>
                  </a:lnTo>
                  <a:lnTo>
                    <a:pt x="5584" y="1332"/>
                  </a:lnTo>
                  <a:lnTo>
                    <a:pt x="57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64;p16">
              <a:extLst>
                <a:ext uri="{FF2B5EF4-FFF2-40B4-BE49-F238E27FC236}">
                  <a16:creationId xmlns:a16="http://schemas.microsoft.com/office/drawing/2014/main" id="{F588F943-A3F7-F9CF-D1F4-BE927D075C2D}"/>
                </a:ext>
              </a:extLst>
            </p:cNvPr>
            <p:cNvSpPr/>
            <p:nvPr/>
          </p:nvSpPr>
          <p:spPr>
            <a:xfrm>
              <a:off x="4439365" y="3464966"/>
              <a:ext cx="1235771" cy="1133772"/>
            </a:xfrm>
            <a:custGeom>
              <a:avLst/>
              <a:gdLst/>
              <a:ahLst/>
              <a:cxnLst/>
              <a:rect l="l" t="t" r="r" b="b"/>
              <a:pathLst>
                <a:path w="34808" h="31935" extrusionOk="0">
                  <a:moveTo>
                    <a:pt x="6092" y="1"/>
                  </a:moveTo>
                  <a:lnTo>
                    <a:pt x="5814" y="20"/>
                  </a:lnTo>
                  <a:lnTo>
                    <a:pt x="5537" y="39"/>
                  </a:lnTo>
                  <a:lnTo>
                    <a:pt x="5268" y="77"/>
                  </a:lnTo>
                  <a:lnTo>
                    <a:pt x="4991" y="135"/>
                  </a:lnTo>
                  <a:lnTo>
                    <a:pt x="4713" y="192"/>
                  </a:lnTo>
                  <a:lnTo>
                    <a:pt x="4445" y="269"/>
                  </a:lnTo>
                  <a:lnTo>
                    <a:pt x="4176" y="365"/>
                  </a:lnTo>
                  <a:lnTo>
                    <a:pt x="3918" y="460"/>
                  </a:lnTo>
                  <a:lnTo>
                    <a:pt x="3650" y="575"/>
                  </a:lnTo>
                  <a:lnTo>
                    <a:pt x="3391" y="700"/>
                  </a:lnTo>
                  <a:lnTo>
                    <a:pt x="3142" y="844"/>
                  </a:lnTo>
                  <a:lnTo>
                    <a:pt x="2893" y="997"/>
                  </a:lnTo>
                  <a:lnTo>
                    <a:pt x="2711" y="1112"/>
                  </a:lnTo>
                  <a:lnTo>
                    <a:pt x="2548" y="1227"/>
                  </a:lnTo>
                  <a:lnTo>
                    <a:pt x="2385" y="1351"/>
                  </a:lnTo>
                  <a:lnTo>
                    <a:pt x="2223" y="1485"/>
                  </a:lnTo>
                  <a:lnTo>
                    <a:pt x="2069" y="1619"/>
                  </a:lnTo>
                  <a:lnTo>
                    <a:pt x="1926" y="1753"/>
                  </a:lnTo>
                  <a:lnTo>
                    <a:pt x="1782" y="1897"/>
                  </a:lnTo>
                  <a:lnTo>
                    <a:pt x="1648" y="2041"/>
                  </a:lnTo>
                  <a:lnTo>
                    <a:pt x="1514" y="2185"/>
                  </a:lnTo>
                  <a:lnTo>
                    <a:pt x="1389" y="2338"/>
                  </a:lnTo>
                  <a:lnTo>
                    <a:pt x="1265" y="2491"/>
                  </a:lnTo>
                  <a:lnTo>
                    <a:pt x="1150" y="2644"/>
                  </a:lnTo>
                  <a:lnTo>
                    <a:pt x="1044" y="2807"/>
                  </a:lnTo>
                  <a:lnTo>
                    <a:pt x="939" y="2960"/>
                  </a:lnTo>
                  <a:lnTo>
                    <a:pt x="843" y="3133"/>
                  </a:lnTo>
                  <a:lnTo>
                    <a:pt x="748" y="3296"/>
                  </a:lnTo>
                  <a:lnTo>
                    <a:pt x="661" y="3468"/>
                  </a:lnTo>
                  <a:lnTo>
                    <a:pt x="575" y="3640"/>
                  </a:lnTo>
                  <a:lnTo>
                    <a:pt x="498" y="3813"/>
                  </a:lnTo>
                  <a:lnTo>
                    <a:pt x="431" y="3985"/>
                  </a:lnTo>
                  <a:lnTo>
                    <a:pt x="307" y="4340"/>
                  </a:lnTo>
                  <a:lnTo>
                    <a:pt x="202" y="4704"/>
                  </a:lnTo>
                  <a:lnTo>
                    <a:pt x="115" y="5068"/>
                  </a:lnTo>
                  <a:lnTo>
                    <a:pt x="58" y="5441"/>
                  </a:lnTo>
                  <a:lnTo>
                    <a:pt x="20" y="5815"/>
                  </a:lnTo>
                  <a:lnTo>
                    <a:pt x="0" y="6188"/>
                  </a:lnTo>
                  <a:lnTo>
                    <a:pt x="10" y="6562"/>
                  </a:lnTo>
                  <a:lnTo>
                    <a:pt x="29" y="6935"/>
                  </a:lnTo>
                  <a:lnTo>
                    <a:pt x="87" y="7309"/>
                  </a:lnTo>
                  <a:lnTo>
                    <a:pt x="154" y="7673"/>
                  </a:lnTo>
                  <a:lnTo>
                    <a:pt x="249" y="8037"/>
                  </a:lnTo>
                  <a:lnTo>
                    <a:pt x="364" y="8401"/>
                  </a:lnTo>
                  <a:lnTo>
                    <a:pt x="431" y="8573"/>
                  </a:lnTo>
                  <a:lnTo>
                    <a:pt x="498" y="8746"/>
                  </a:lnTo>
                  <a:lnTo>
                    <a:pt x="575" y="8928"/>
                  </a:lnTo>
                  <a:lnTo>
                    <a:pt x="661" y="9100"/>
                  </a:lnTo>
                  <a:lnTo>
                    <a:pt x="748" y="9263"/>
                  </a:lnTo>
                  <a:lnTo>
                    <a:pt x="843" y="9435"/>
                  </a:lnTo>
                  <a:lnTo>
                    <a:pt x="939" y="9598"/>
                  </a:lnTo>
                  <a:lnTo>
                    <a:pt x="1044" y="9761"/>
                  </a:lnTo>
                  <a:lnTo>
                    <a:pt x="1150" y="9924"/>
                  </a:lnTo>
                  <a:lnTo>
                    <a:pt x="1265" y="10077"/>
                  </a:lnTo>
                  <a:lnTo>
                    <a:pt x="1389" y="10230"/>
                  </a:lnTo>
                  <a:lnTo>
                    <a:pt x="1514" y="10383"/>
                  </a:lnTo>
                  <a:lnTo>
                    <a:pt x="1648" y="10527"/>
                  </a:lnTo>
                  <a:lnTo>
                    <a:pt x="1782" y="10671"/>
                  </a:lnTo>
                  <a:lnTo>
                    <a:pt x="1926" y="10814"/>
                  </a:lnTo>
                  <a:lnTo>
                    <a:pt x="2079" y="10948"/>
                  </a:lnTo>
                  <a:lnTo>
                    <a:pt x="2232" y="11083"/>
                  </a:lnTo>
                  <a:lnTo>
                    <a:pt x="2395" y="11217"/>
                  </a:lnTo>
                  <a:lnTo>
                    <a:pt x="2558" y="11341"/>
                  </a:lnTo>
                  <a:lnTo>
                    <a:pt x="2730" y="11466"/>
                  </a:lnTo>
                  <a:lnTo>
                    <a:pt x="32566" y="31934"/>
                  </a:lnTo>
                  <a:lnTo>
                    <a:pt x="32767" y="31838"/>
                  </a:lnTo>
                  <a:lnTo>
                    <a:pt x="32968" y="31723"/>
                  </a:lnTo>
                  <a:lnTo>
                    <a:pt x="33150" y="31618"/>
                  </a:lnTo>
                  <a:lnTo>
                    <a:pt x="33332" y="31503"/>
                  </a:lnTo>
                  <a:lnTo>
                    <a:pt x="33505" y="31388"/>
                  </a:lnTo>
                  <a:lnTo>
                    <a:pt x="33677" y="31264"/>
                  </a:lnTo>
                  <a:lnTo>
                    <a:pt x="33830" y="31139"/>
                  </a:lnTo>
                  <a:lnTo>
                    <a:pt x="33974" y="31015"/>
                  </a:lnTo>
                  <a:lnTo>
                    <a:pt x="34118" y="30881"/>
                  </a:lnTo>
                  <a:lnTo>
                    <a:pt x="34242" y="30737"/>
                  </a:lnTo>
                  <a:lnTo>
                    <a:pt x="34367" y="30603"/>
                  </a:lnTo>
                  <a:lnTo>
                    <a:pt x="34472" y="30459"/>
                  </a:lnTo>
                  <a:lnTo>
                    <a:pt x="34568" y="30306"/>
                  </a:lnTo>
                  <a:lnTo>
                    <a:pt x="34664" y="30153"/>
                  </a:lnTo>
                  <a:lnTo>
                    <a:pt x="34740" y="29990"/>
                  </a:lnTo>
                  <a:lnTo>
                    <a:pt x="34807" y="29827"/>
                  </a:lnTo>
                  <a:lnTo>
                    <a:pt x="11054" y="2185"/>
                  </a:lnTo>
                  <a:lnTo>
                    <a:pt x="10852" y="1964"/>
                  </a:lnTo>
                  <a:lnTo>
                    <a:pt x="10651" y="1763"/>
                  </a:lnTo>
                  <a:lnTo>
                    <a:pt x="10441" y="1572"/>
                  </a:lnTo>
                  <a:lnTo>
                    <a:pt x="10220" y="1380"/>
                  </a:lnTo>
                  <a:lnTo>
                    <a:pt x="10000" y="1208"/>
                  </a:lnTo>
                  <a:lnTo>
                    <a:pt x="9761" y="1045"/>
                  </a:lnTo>
                  <a:lnTo>
                    <a:pt x="9531" y="901"/>
                  </a:lnTo>
                  <a:lnTo>
                    <a:pt x="9282" y="757"/>
                  </a:lnTo>
                  <a:lnTo>
                    <a:pt x="9033" y="633"/>
                  </a:lnTo>
                  <a:lnTo>
                    <a:pt x="8784" y="518"/>
                  </a:lnTo>
                  <a:lnTo>
                    <a:pt x="8525" y="413"/>
                  </a:lnTo>
                  <a:lnTo>
                    <a:pt x="8266" y="317"/>
                  </a:lnTo>
                  <a:lnTo>
                    <a:pt x="7998" y="240"/>
                  </a:lnTo>
                  <a:lnTo>
                    <a:pt x="7730" y="164"/>
                  </a:lnTo>
                  <a:lnTo>
                    <a:pt x="7462" y="106"/>
                  </a:lnTo>
                  <a:lnTo>
                    <a:pt x="7194" y="68"/>
                  </a:lnTo>
                  <a:lnTo>
                    <a:pt x="6916" y="29"/>
                  </a:lnTo>
                  <a:lnTo>
                    <a:pt x="6648" y="1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6F1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65;p16">
              <a:extLst>
                <a:ext uri="{FF2B5EF4-FFF2-40B4-BE49-F238E27FC236}">
                  <a16:creationId xmlns:a16="http://schemas.microsoft.com/office/drawing/2014/main" id="{A0A52234-C449-E162-8B0E-0A44425606FD}"/>
                </a:ext>
              </a:extLst>
            </p:cNvPr>
            <p:cNvSpPr/>
            <p:nvPr/>
          </p:nvSpPr>
          <p:spPr>
            <a:xfrm>
              <a:off x="4195221" y="2199696"/>
              <a:ext cx="205772" cy="324777"/>
            </a:xfrm>
            <a:custGeom>
              <a:avLst/>
              <a:gdLst/>
              <a:ahLst/>
              <a:cxnLst/>
              <a:rect l="l" t="t" r="r" b="b"/>
              <a:pathLst>
                <a:path w="5796" h="9148" extrusionOk="0">
                  <a:moveTo>
                    <a:pt x="3573" y="1"/>
                  </a:moveTo>
                  <a:lnTo>
                    <a:pt x="3228" y="796"/>
                  </a:lnTo>
                  <a:lnTo>
                    <a:pt x="2893" y="1543"/>
                  </a:lnTo>
                  <a:lnTo>
                    <a:pt x="2567" y="2232"/>
                  </a:lnTo>
                  <a:lnTo>
                    <a:pt x="2242" y="2874"/>
                  </a:lnTo>
                  <a:lnTo>
                    <a:pt x="1935" y="3458"/>
                  </a:lnTo>
                  <a:lnTo>
                    <a:pt x="1638" y="3995"/>
                  </a:lnTo>
                  <a:lnTo>
                    <a:pt x="1360" y="4483"/>
                  </a:lnTo>
                  <a:lnTo>
                    <a:pt x="1102" y="4914"/>
                  </a:lnTo>
                  <a:lnTo>
                    <a:pt x="862" y="5297"/>
                  </a:lnTo>
                  <a:lnTo>
                    <a:pt x="652" y="5632"/>
                  </a:lnTo>
                  <a:lnTo>
                    <a:pt x="460" y="5910"/>
                  </a:lnTo>
                  <a:lnTo>
                    <a:pt x="307" y="6140"/>
                  </a:lnTo>
                  <a:lnTo>
                    <a:pt x="87" y="6447"/>
                  </a:lnTo>
                  <a:lnTo>
                    <a:pt x="0" y="6552"/>
                  </a:lnTo>
                  <a:lnTo>
                    <a:pt x="230" y="6542"/>
                  </a:lnTo>
                  <a:lnTo>
                    <a:pt x="451" y="6562"/>
                  </a:lnTo>
                  <a:lnTo>
                    <a:pt x="680" y="6590"/>
                  </a:lnTo>
                  <a:lnTo>
                    <a:pt x="920" y="6638"/>
                  </a:lnTo>
                  <a:lnTo>
                    <a:pt x="1159" y="6705"/>
                  </a:lnTo>
                  <a:lnTo>
                    <a:pt x="1399" y="6782"/>
                  </a:lnTo>
                  <a:lnTo>
                    <a:pt x="1638" y="6868"/>
                  </a:lnTo>
                  <a:lnTo>
                    <a:pt x="1878" y="6973"/>
                  </a:lnTo>
                  <a:lnTo>
                    <a:pt x="2117" y="7079"/>
                  </a:lnTo>
                  <a:lnTo>
                    <a:pt x="2357" y="7194"/>
                  </a:lnTo>
                  <a:lnTo>
                    <a:pt x="2586" y="7318"/>
                  </a:lnTo>
                  <a:lnTo>
                    <a:pt x="2826" y="7452"/>
                  </a:lnTo>
                  <a:lnTo>
                    <a:pt x="3286" y="7720"/>
                  </a:lnTo>
                  <a:lnTo>
                    <a:pt x="3717" y="7989"/>
                  </a:lnTo>
                  <a:lnTo>
                    <a:pt x="4512" y="8506"/>
                  </a:lnTo>
                  <a:lnTo>
                    <a:pt x="4856" y="8736"/>
                  </a:lnTo>
                  <a:lnTo>
                    <a:pt x="5153" y="8918"/>
                  </a:lnTo>
                  <a:lnTo>
                    <a:pt x="5278" y="8994"/>
                  </a:lnTo>
                  <a:lnTo>
                    <a:pt x="5402" y="9052"/>
                  </a:lnTo>
                  <a:lnTo>
                    <a:pt x="5498" y="9100"/>
                  </a:lnTo>
                  <a:lnTo>
                    <a:pt x="5594" y="9128"/>
                  </a:lnTo>
                  <a:lnTo>
                    <a:pt x="5661" y="9148"/>
                  </a:lnTo>
                  <a:lnTo>
                    <a:pt x="5728" y="9138"/>
                  </a:lnTo>
                  <a:lnTo>
                    <a:pt x="5747" y="9128"/>
                  </a:lnTo>
                  <a:lnTo>
                    <a:pt x="5766" y="9109"/>
                  </a:lnTo>
                  <a:lnTo>
                    <a:pt x="5776" y="9090"/>
                  </a:lnTo>
                  <a:lnTo>
                    <a:pt x="5786" y="9061"/>
                  </a:lnTo>
                  <a:lnTo>
                    <a:pt x="5795" y="1361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66;p16">
              <a:extLst>
                <a:ext uri="{FF2B5EF4-FFF2-40B4-BE49-F238E27FC236}">
                  <a16:creationId xmlns:a16="http://schemas.microsoft.com/office/drawing/2014/main" id="{770A8A2E-CA2E-5405-79F0-0633A5E0B285}"/>
                </a:ext>
              </a:extLst>
            </p:cNvPr>
            <p:cNvSpPr/>
            <p:nvPr/>
          </p:nvSpPr>
          <p:spPr>
            <a:xfrm>
              <a:off x="4350256" y="2323134"/>
              <a:ext cx="50733" cy="169027"/>
            </a:xfrm>
            <a:custGeom>
              <a:avLst/>
              <a:gdLst/>
              <a:ahLst/>
              <a:cxnLst/>
              <a:rect l="l" t="t" r="r" b="b"/>
              <a:pathLst>
                <a:path w="1429" h="4761" extrusionOk="0">
                  <a:moveTo>
                    <a:pt x="384" y="0"/>
                  </a:moveTo>
                  <a:lnTo>
                    <a:pt x="365" y="10"/>
                  </a:lnTo>
                  <a:lnTo>
                    <a:pt x="346" y="29"/>
                  </a:lnTo>
                  <a:lnTo>
                    <a:pt x="336" y="48"/>
                  </a:lnTo>
                  <a:lnTo>
                    <a:pt x="307" y="106"/>
                  </a:lnTo>
                  <a:lnTo>
                    <a:pt x="240" y="269"/>
                  </a:lnTo>
                  <a:lnTo>
                    <a:pt x="183" y="441"/>
                  </a:lnTo>
                  <a:lnTo>
                    <a:pt x="135" y="613"/>
                  </a:lnTo>
                  <a:lnTo>
                    <a:pt x="97" y="786"/>
                  </a:lnTo>
                  <a:lnTo>
                    <a:pt x="58" y="958"/>
                  </a:lnTo>
                  <a:lnTo>
                    <a:pt x="30" y="1140"/>
                  </a:lnTo>
                  <a:lnTo>
                    <a:pt x="20" y="1313"/>
                  </a:lnTo>
                  <a:lnTo>
                    <a:pt x="11" y="1495"/>
                  </a:lnTo>
                  <a:lnTo>
                    <a:pt x="1" y="1667"/>
                  </a:lnTo>
                  <a:lnTo>
                    <a:pt x="11" y="1849"/>
                  </a:lnTo>
                  <a:lnTo>
                    <a:pt x="20" y="2021"/>
                  </a:lnTo>
                  <a:lnTo>
                    <a:pt x="39" y="2194"/>
                  </a:lnTo>
                  <a:lnTo>
                    <a:pt x="58" y="2366"/>
                  </a:lnTo>
                  <a:lnTo>
                    <a:pt x="97" y="2539"/>
                  </a:lnTo>
                  <a:lnTo>
                    <a:pt x="125" y="2711"/>
                  </a:lnTo>
                  <a:lnTo>
                    <a:pt x="173" y="2874"/>
                  </a:lnTo>
                  <a:lnTo>
                    <a:pt x="221" y="3037"/>
                  </a:lnTo>
                  <a:lnTo>
                    <a:pt x="269" y="3190"/>
                  </a:lnTo>
                  <a:lnTo>
                    <a:pt x="327" y="3343"/>
                  </a:lnTo>
                  <a:lnTo>
                    <a:pt x="394" y="3496"/>
                  </a:lnTo>
                  <a:lnTo>
                    <a:pt x="461" y="3640"/>
                  </a:lnTo>
                  <a:lnTo>
                    <a:pt x="528" y="3774"/>
                  </a:lnTo>
                  <a:lnTo>
                    <a:pt x="604" y="3908"/>
                  </a:lnTo>
                  <a:lnTo>
                    <a:pt x="681" y="4033"/>
                  </a:lnTo>
                  <a:lnTo>
                    <a:pt x="767" y="4157"/>
                  </a:lnTo>
                  <a:lnTo>
                    <a:pt x="853" y="4263"/>
                  </a:lnTo>
                  <a:lnTo>
                    <a:pt x="940" y="4368"/>
                  </a:lnTo>
                  <a:lnTo>
                    <a:pt x="1035" y="4464"/>
                  </a:lnTo>
                  <a:lnTo>
                    <a:pt x="1122" y="4560"/>
                  </a:lnTo>
                  <a:lnTo>
                    <a:pt x="1217" y="4636"/>
                  </a:lnTo>
                  <a:lnTo>
                    <a:pt x="1323" y="4703"/>
                  </a:lnTo>
                  <a:lnTo>
                    <a:pt x="1419" y="4761"/>
                  </a:lnTo>
                  <a:lnTo>
                    <a:pt x="1428" y="1092"/>
                  </a:lnTo>
                  <a:lnTo>
                    <a:pt x="1237" y="872"/>
                  </a:lnTo>
                  <a:lnTo>
                    <a:pt x="1055" y="652"/>
                  </a:lnTo>
                  <a:lnTo>
                    <a:pt x="882" y="431"/>
                  </a:lnTo>
                  <a:lnTo>
                    <a:pt x="719" y="240"/>
                  </a:lnTo>
                  <a:lnTo>
                    <a:pt x="643" y="163"/>
                  </a:lnTo>
                  <a:lnTo>
                    <a:pt x="576" y="96"/>
                  </a:lnTo>
                  <a:lnTo>
                    <a:pt x="509" y="48"/>
                  </a:lnTo>
                  <a:lnTo>
                    <a:pt x="451" y="2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67;p16">
              <a:extLst>
                <a:ext uri="{FF2B5EF4-FFF2-40B4-BE49-F238E27FC236}">
                  <a16:creationId xmlns:a16="http://schemas.microsoft.com/office/drawing/2014/main" id="{7058FAA3-B8F6-6C4C-9448-C3E29CFC6A35}"/>
                </a:ext>
              </a:extLst>
            </p:cNvPr>
            <p:cNvSpPr/>
            <p:nvPr/>
          </p:nvSpPr>
          <p:spPr>
            <a:xfrm>
              <a:off x="4349262" y="2111972"/>
              <a:ext cx="225121" cy="345865"/>
            </a:xfrm>
            <a:custGeom>
              <a:avLst/>
              <a:gdLst/>
              <a:ahLst/>
              <a:cxnLst/>
              <a:rect l="l" t="t" r="r" b="b"/>
              <a:pathLst>
                <a:path w="6341" h="9742" extrusionOk="0">
                  <a:moveTo>
                    <a:pt x="153" y="0"/>
                  </a:moveTo>
                  <a:lnTo>
                    <a:pt x="96" y="20"/>
                  </a:lnTo>
                  <a:lnTo>
                    <a:pt x="58" y="39"/>
                  </a:lnTo>
                  <a:lnTo>
                    <a:pt x="29" y="67"/>
                  </a:lnTo>
                  <a:lnTo>
                    <a:pt x="10" y="106"/>
                  </a:lnTo>
                  <a:lnTo>
                    <a:pt x="0" y="154"/>
                  </a:lnTo>
                  <a:lnTo>
                    <a:pt x="10" y="211"/>
                  </a:lnTo>
                  <a:lnTo>
                    <a:pt x="39" y="364"/>
                  </a:lnTo>
                  <a:lnTo>
                    <a:pt x="106" y="556"/>
                  </a:lnTo>
                  <a:lnTo>
                    <a:pt x="182" y="795"/>
                  </a:lnTo>
                  <a:lnTo>
                    <a:pt x="268" y="1083"/>
                  </a:lnTo>
                  <a:lnTo>
                    <a:pt x="355" y="1428"/>
                  </a:lnTo>
                  <a:lnTo>
                    <a:pt x="393" y="1610"/>
                  </a:lnTo>
                  <a:lnTo>
                    <a:pt x="431" y="1811"/>
                  </a:lnTo>
                  <a:lnTo>
                    <a:pt x="470" y="2031"/>
                  </a:lnTo>
                  <a:lnTo>
                    <a:pt x="498" y="2261"/>
                  </a:lnTo>
                  <a:lnTo>
                    <a:pt x="517" y="2500"/>
                  </a:lnTo>
                  <a:lnTo>
                    <a:pt x="537" y="2759"/>
                  </a:lnTo>
                  <a:lnTo>
                    <a:pt x="537" y="3037"/>
                  </a:lnTo>
                  <a:lnTo>
                    <a:pt x="537" y="3324"/>
                  </a:lnTo>
                  <a:lnTo>
                    <a:pt x="527" y="3630"/>
                  </a:lnTo>
                  <a:lnTo>
                    <a:pt x="498" y="3947"/>
                  </a:lnTo>
                  <a:lnTo>
                    <a:pt x="460" y="4282"/>
                  </a:lnTo>
                  <a:lnTo>
                    <a:pt x="403" y="4636"/>
                  </a:lnTo>
                  <a:lnTo>
                    <a:pt x="364" y="4952"/>
                  </a:lnTo>
                  <a:lnTo>
                    <a:pt x="326" y="5268"/>
                  </a:lnTo>
                  <a:lnTo>
                    <a:pt x="316" y="5575"/>
                  </a:lnTo>
                  <a:lnTo>
                    <a:pt x="316" y="5872"/>
                  </a:lnTo>
                  <a:lnTo>
                    <a:pt x="326" y="6159"/>
                  </a:lnTo>
                  <a:lnTo>
                    <a:pt x="355" y="6437"/>
                  </a:lnTo>
                  <a:lnTo>
                    <a:pt x="393" y="6705"/>
                  </a:lnTo>
                  <a:lnTo>
                    <a:pt x="441" y="6964"/>
                  </a:lnTo>
                  <a:lnTo>
                    <a:pt x="498" y="7222"/>
                  </a:lnTo>
                  <a:lnTo>
                    <a:pt x="565" y="7462"/>
                  </a:lnTo>
                  <a:lnTo>
                    <a:pt x="652" y="7692"/>
                  </a:lnTo>
                  <a:lnTo>
                    <a:pt x="738" y="7912"/>
                  </a:lnTo>
                  <a:lnTo>
                    <a:pt x="824" y="8113"/>
                  </a:lnTo>
                  <a:lnTo>
                    <a:pt x="929" y="8314"/>
                  </a:lnTo>
                  <a:lnTo>
                    <a:pt x="1035" y="8496"/>
                  </a:lnTo>
                  <a:lnTo>
                    <a:pt x="1140" y="8678"/>
                  </a:lnTo>
                  <a:lnTo>
                    <a:pt x="1255" y="8831"/>
                  </a:lnTo>
                  <a:lnTo>
                    <a:pt x="1379" y="8985"/>
                  </a:lnTo>
                  <a:lnTo>
                    <a:pt x="1504" y="9119"/>
                  </a:lnTo>
                  <a:lnTo>
                    <a:pt x="1619" y="9243"/>
                  </a:lnTo>
                  <a:lnTo>
                    <a:pt x="1743" y="9358"/>
                  </a:lnTo>
                  <a:lnTo>
                    <a:pt x="1878" y="9454"/>
                  </a:lnTo>
                  <a:lnTo>
                    <a:pt x="2002" y="9540"/>
                  </a:lnTo>
                  <a:lnTo>
                    <a:pt x="2117" y="9607"/>
                  </a:lnTo>
                  <a:lnTo>
                    <a:pt x="2242" y="9665"/>
                  </a:lnTo>
                  <a:lnTo>
                    <a:pt x="2366" y="9703"/>
                  </a:lnTo>
                  <a:lnTo>
                    <a:pt x="2481" y="9732"/>
                  </a:lnTo>
                  <a:lnTo>
                    <a:pt x="2586" y="9741"/>
                  </a:lnTo>
                  <a:lnTo>
                    <a:pt x="2692" y="9741"/>
                  </a:lnTo>
                  <a:lnTo>
                    <a:pt x="2797" y="9722"/>
                  </a:lnTo>
                  <a:lnTo>
                    <a:pt x="2893" y="9684"/>
                  </a:lnTo>
                  <a:lnTo>
                    <a:pt x="2979" y="9626"/>
                  </a:lnTo>
                  <a:lnTo>
                    <a:pt x="3247" y="9416"/>
                  </a:lnTo>
                  <a:lnTo>
                    <a:pt x="3506" y="9186"/>
                  </a:lnTo>
                  <a:lnTo>
                    <a:pt x="3745" y="8946"/>
                  </a:lnTo>
                  <a:lnTo>
                    <a:pt x="3975" y="8688"/>
                  </a:lnTo>
                  <a:lnTo>
                    <a:pt x="4186" y="8420"/>
                  </a:lnTo>
                  <a:lnTo>
                    <a:pt x="4387" y="8132"/>
                  </a:lnTo>
                  <a:lnTo>
                    <a:pt x="4579" y="7845"/>
                  </a:lnTo>
                  <a:lnTo>
                    <a:pt x="4751" y="7548"/>
                  </a:lnTo>
                  <a:lnTo>
                    <a:pt x="4914" y="7251"/>
                  </a:lnTo>
                  <a:lnTo>
                    <a:pt x="5067" y="6945"/>
                  </a:lnTo>
                  <a:lnTo>
                    <a:pt x="5211" y="6638"/>
                  </a:lnTo>
                  <a:lnTo>
                    <a:pt x="5345" y="6332"/>
                  </a:lnTo>
                  <a:lnTo>
                    <a:pt x="5460" y="6015"/>
                  </a:lnTo>
                  <a:lnTo>
                    <a:pt x="5575" y="5709"/>
                  </a:lnTo>
                  <a:lnTo>
                    <a:pt x="5670" y="5412"/>
                  </a:lnTo>
                  <a:lnTo>
                    <a:pt x="5766" y="5115"/>
                  </a:lnTo>
                  <a:lnTo>
                    <a:pt x="5852" y="4818"/>
                  </a:lnTo>
                  <a:lnTo>
                    <a:pt x="5920" y="4531"/>
                  </a:lnTo>
                  <a:lnTo>
                    <a:pt x="6054" y="3994"/>
                  </a:lnTo>
                  <a:lnTo>
                    <a:pt x="6149" y="3506"/>
                  </a:lnTo>
                  <a:lnTo>
                    <a:pt x="6226" y="3075"/>
                  </a:lnTo>
                  <a:lnTo>
                    <a:pt x="6274" y="2730"/>
                  </a:lnTo>
                  <a:lnTo>
                    <a:pt x="6303" y="2462"/>
                  </a:lnTo>
                  <a:lnTo>
                    <a:pt x="6331" y="2232"/>
                  </a:lnTo>
                  <a:lnTo>
                    <a:pt x="6341" y="2146"/>
                  </a:lnTo>
                  <a:lnTo>
                    <a:pt x="6341" y="2069"/>
                  </a:lnTo>
                  <a:lnTo>
                    <a:pt x="6341" y="1993"/>
                  </a:lnTo>
                  <a:lnTo>
                    <a:pt x="6331" y="1916"/>
                  </a:lnTo>
                  <a:lnTo>
                    <a:pt x="6312" y="1849"/>
                  </a:lnTo>
                  <a:lnTo>
                    <a:pt x="6293" y="1772"/>
                  </a:lnTo>
                  <a:lnTo>
                    <a:pt x="6264" y="1705"/>
                  </a:lnTo>
                  <a:lnTo>
                    <a:pt x="6226" y="1638"/>
                  </a:lnTo>
                  <a:lnTo>
                    <a:pt x="6188" y="1571"/>
                  </a:lnTo>
                  <a:lnTo>
                    <a:pt x="6140" y="1514"/>
                  </a:lnTo>
                  <a:lnTo>
                    <a:pt x="6034" y="1389"/>
                  </a:lnTo>
                  <a:lnTo>
                    <a:pt x="5910" y="1284"/>
                  </a:lnTo>
                  <a:lnTo>
                    <a:pt x="5766" y="1178"/>
                  </a:lnTo>
                  <a:lnTo>
                    <a:pt x="5594" y="1083"/>
                  </a:lnTo>
                  <a:lnTo>
                    <a:pt x="5421" y="987"/>
                  </a:lnTo>
                  <a:lnTo>
                    <a:pt x="5220" y="910"/>
                  </a:lnTo>
                  <a:lnTo>
                    <a:pt x="5019" y="824"/>
                  </a:lnTo>
                  <a:lnTo>
                    <a:pt x="4799" y="757"/>
                  </a:lnTo>
                  <a:lnTo>
                    <a:pt x="4569" y="690"/>
                  </a:lnTo>
                  <a:lnTo>
                    <a:pt x="4339" y="623"/>
                  </a:lnTo>
                  <a:lnTo>
                    <a:pt x="4090" y="565"/>
                  </a:lnTo>
                  <a:lnTo>
                    <a:pt x="3592" y="470"/>
                  </a:lnTo>
                  <a:lnTo>
                    <a:pt x="3084" y="374"/>
                  </a:lnTo>
                  <a:lnTo>
                    <a:pt x="2586" y="307"/>
                  </a:lnTo>
                  <a:lnTo>
                    <a:pt x="2098" y="240"/>
                  </a:lnTo>
                  <a:lnTo>
                    <a:pt x="1217" y="134"/>
                  </a:lnTo>
                  <a:lnTo>
                    <a:pt x="853" y="87"/>
                  </a:lnTo>
                  <a:lnTo>
                    <a:pt x="546" y="39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68;p16">
              <a:extLst>
                <a:ext uri="{FF2B5EF4-FFF2-40B4-BE49-F238E27FC236}">
                  <a16:creationId xmlns:a16="http://schemas.microsoft.com/office/drawing/2014/main" id="{62B3A628-1AB3-84F1-45A4-699964C3020F}"/>
                </a:ext>
              </a:extLst>
            </p:cNvPr>
            <p:cNvSpPr/>
            <p:nvPr/>
          </p:nvSpPr>
          <p:spPr>
            <a:xfrm>
              <a:off x="4182618" y="1985800"/>
              <a:ext cx="505378" cy="302694"/>
            </a:xfrm>
            <a:custGeom>
              <a:avLst/>
              <a:gdLst/>
              <a:ahLst/>
              <a:cxnLst/>
              <a:rect l="l" t="t" r="r" b="b"/>
              <a:pathLst>
                <a:path w="14235" h="8526" extrusionOk="0">
                  <a:moveTo>
                    <a:pt x="4800" y="1"/>
                  </a:moveTo>
                  <a:lnTo>
                    <a:pt x="4646" y="10"/>
                  </a:lnTo>
                  <a:lnTo>
                    <a:pt x="4484" y="20"/>
                  </a:lnTo>
                  <a:lnTo>
                    <a:pt x="4302" y="49"/>
                  </a:lnTo>
                  <a:lnTo>
                    <a:pt x="4129" y="87"/>
                  </a:lnTo>
                  <a:lnTo>
                    <a:pt x="3957" y="125"/>
                  </a:lnTo>
                  <a:lnTo>
                    <a:pt x="3784" y="164"/>
                  </a:lnTo>
                  <a:lnTo>
                    <a:pt x="3621" y="221"/>
                  </a:lnTo>
                  <a:lnTo>
                    <a:pt x="3459" y="279"/>
                  </a:lnTo>
                  <a:lnTo>
                    <a:pt x="3305" y="336"/>
                  </a:lnTo>
                  <a:lnTo>
                    <a:pt x="3152" y="403"/>
                  </a:lnTo>
                  <a:lnTo>
                    <a:pt x="2999" y="480"/>
                  </a:lnTo>
                  <a:lnTo>
                    <a:pt x="2855" y="556"/>
                  </a:lnTo>
                  <a:lnTo>
                    <a:pt x="2712" y="643"/>
                  </a:lnTo>
                  <a:lnTo>
                    <a:pt x="2568" y="729"/>
                  </a:lnTo>
                  <a:lnTo>
                    <a:pt x="2434" y="825"/>
                  </a:lnTo>
                  <a:lnTo>
                    <a:pt x="2309" y="920"/>
                  </a:lnTo>
                  <a:lnTo>
                    <a:pt x="2051" y="1131"/>
                  </a:lnTo>
                  <a:lnTo>
                    <a:pt x="1811" y="1361"/>
                  </a:lnTo>
                  <a:lnTo>
                    <a:pt x="1591" y="1600"/>
                  </a:lnTo>
                  <a:lnTo>
                    <a:pt x="1380" y="1849"/>
                  </a:lnTo>
                  <a:lnTo>
                    <a:pt x="1189" y="2118"/>
                  </a:lnTo>
                  <a:lnTo>
                    <a:pt x="1007" y="2395"/>
                  </a:lnTo>
                  <a:lnTo>
                    <a:pt x="844" y="2683"/>
                  </a:lnTo>
                  <a:lnTo>
                    <a:pt x="691" y="2980"/>
                  </a:lnTo>
                  <a:lnTo>
                    <a:pt x="557" y="3286"/>
                  </a:lnTo>
                  <a:lnTo>
                    <a:pt x="442" y="3593"/>
                  </a:lnTo>
                  <a:lnTo>
                    <a:pt x="336" y="3909"/>
                  </a:lnTo>
                  <a:lnTo>
                    <a:pt x="240" y="4225"/>
                  </a:lnTo>
                  <a:lnTo>
                    <a:pt x="164" y="4551"/>
                  </a:lnTo>
                  <a:lnTo>
                    <a:pt x="106" y="4876"/>
                  </a:lnTo>
                  <a:lnTo>
                    <a:pt x="58" y="5192"/>
                  </a:lnTo>
                  <a:lnTo>
                    <a:pt x="20" y="5518"/>
                  </a:lnTo>
                  <a:lnTo>
                    <a:pt x="1" y="5834"/>
                  </a:lnTo>
                  <a:lnTo>
                    <a:pt x="1" y="6150"/>
                  </a:lnTo>
                  <a:lnTo>
                    <a:pt x="11" y="6457"/>
                  </a:lnTo>
                  <a:lnTo>
                    <a:pt x="39" y="6763"/>
                  </a:lnTo>
                  <a:lnTo>
                    <a:pt x="78" y="7050"/>
                  </a:lnTo>
                  <a:lnTo>
                    <a:pt x="135" y="7338"/>
                  </a:lnTo>
                  <a:lnTo>
                    <a:pt x="202" y="7616"/>
                  </a:lnTo>
                  <a:lnTo>
                    <a:pt x="288" y="7884"/>
                  </a:lnTo>
                  <a:lnTo>
                    <a:pt x="394" y="8133"/>
                  </a:lnTo>
                  <a:lnTo>
                    <a:pt x="432" y="8229"/>
                  </a:lnTo>
                  <a:lnTo>
                    <a:pt x="489" y="8305"/>
                  </a:lnTo>
                  <a:lnTo>
                    <a:pt x="547" y="8372"/>
                  </a:lnTo>
                  <a:lnTo>
                    <a:pt x="604" y="8430"/>
                  </a:lnTo>
                  <a:lnTo>
                    <a:pt x="662" y="8468"/>
                  </a:lnTo>
                  <a:lnTo>
                    <a:pt x="729" y="8497"/>
                  </a:lnTo>
                  <a:lnTo>
                    <a:pt x="806" y="8516"/>
                  </a:lnTo>
                  <a:lnTo>
                    <a:pt x="882" y="8525"/>
                  </a:lnTo>
                  <a:lnTo>
                    <a:pt x="959" y="8525"/>
                  </a:lnTo>
                  <a:lnTo>
                    <a:pt x="1045" y="8516"/>
                  </a:lnTo>
                  <a:lnTo>
                    <a:pt x="1131" y="8487"/>
                  </a:lnTo>
                  <a:lnTo>
                    <a:pt x="1217" y="8458"/>
                  </a:lnTo>
                  <a:lnTo>
                    <a:pt x="1313" y="8420"/>
                  </a:lnTo>
                  <a:lnTo>
                    <a:pt x="1409" y="8372"/>
                  </a:lnTo>
                  <a:lnTo>
                    <a:pt x="1610" y="8257"/>
                  </a:lnTo>
                  <a:lnTo>
                    <a:pt x="1830" y="8114"/>
                  </a:lnTo>
                  <a:lnTo>
                    <a:pt x="2051" y="7951"/>
                  </a:lnTo>
                  <a:lnTo>
                    <a:pt x="2290" y="7759"/>
                  </a:lnTo>
                  <a:lnTo>
                    <a:pt x="2539" y="7558"/>
                  </a:lnTo>
                  <a:lnTo>
                    <a:pt x="3066" y="7127"/>
                  </a:lnTo>
                  <a:lnTo>
                    <a:pt x="3621" y="6667"/>
                  </a:lnTo>
                  <a:lnTo>
                    <a:pt x="3909" y="6447"/>
                  </a:lnTo>
                  <a:lnTo>
                    <a:pt x="4196" y="6227"/>
                  </a:lnTo>
                  <a:lnTo>
                    <a:pt x="4493" y="6016"/>
                  </a:lnTo>
                  <a:lnTo>
                    <a:pt x="4800" y="5824"/>
                  </a:lnTo>
                  <a:lnTo>
                    <a:pt x="5106" y="5642"/>
                  </a:lnTo>
                  <a:lnTo>
                    <a:pt x="5413" y="5489"/>
                  </a:lnTo>
                  <a:lnTo>
                    <a:pt x="5566" y="5422"/>
                  </a:lnTo>
                  <a:lnTo>
                    <a:pt x="5729" y="5355"/>
                  </a:lnTo>
                  <a:lnTo>
                    <a:pt x="5882" y="5298"/>
                  </a:lnTo>
                  <a:lnTo>
                    <a:pt x="6035" y="5250"/>
                  </a:lnTo>
                  <a:lnTo>
                    <a:pt x="6198" y="5211"/>
                  </a:lnTo>
                  <a:lnTo>
                    <a:pt x="6351" y="5183"/>
                  </a:lnTo>
                  <a:lnTo>
                    <a:pt x="6514" y="5154"/>
                  </a:lnTo>
                  <a:lnTo>
                    <a:pt x="6667" y="5144"/>
                  </a:lnTo>
                  <a:lnTo>
                    <a:pt x="6983" y="5144"/>
                  </a:lnTo>
                  <a:lnTo>
                    <a:pt x="7137" y="5164"/>
                  </a:lnTo>
                  <a:lnTo>
                    <a:pt x="7290" y="5192"/>
                  </a:lnTo>
                  <a:lnTo>
                    <a:pt x="7443" y="5231"/>
                  </a:lnTo>
                  <a:lnTo>
                    <a:pt x="7596" y="5288"/>
                  </a:lnTo>
                  <a:lnTo>
                    <a:pt x="7750" y="5355"/>
                  </a:lnTo>
                  <a:lnTo>
                    <a:pt x="7903" y="5432"/>
                  </a:lnTo>
                  <a:lnTo>
                    <a:pt x="8056" y="5527"/>
                  </a:lnTo>
                  <a:lnTo>
                    <a:pt x="8209" y="5633"/>
                  </a:lnTo>
                  <a:lnTo>
                    <a:pt x="8363" y="5748"/>
                  </a:lnTo>
                  <a:lnTo>
                    <a:pt x="8506" y="5882"/>
                  </a:lnTo>
                  <a:lnTo>
                    <a:pt x="8765" y="6121"/>
                  </a:lnTo>
                  <a:lnTo>
                    <a:pt x="9014" y="6322"/>
                  </a:lnTo>
                  <a:lnTo>
                    <a:pt x="9263" y="6504"/>
                  </a:lnTo>
                  <a:lnTo>
                    <a:pt x="9502" y="6667"/>
                  </a:lnTo>
                  <a:lnTo>
                    <a:pt x="9742" y="6801"/>
                  </a:lnTo>
                  <a:lnTo>
                    <a:pt x="9981" y="6916"/>
                  </a:lnTo>
                  <a:lnTo>
                    <a:pt x="10211" y="7003"/>
                  </a:lnTo>
                  <a:lnTo>
                    <a:pt x="10441" y="7079"/>
                  </a:lnTo>
                  <a:lnTo>
                    <a:pt x="10661" y="7127"/>
                  </a:lnTo>
                  <a:lnTo>
                    <a:pt x="10882" y="7165"/>
                  </a:lnTo>
                  <a:lnTo>
                    <a:pt x="11102" y="7175"/>
                  </a:lnTo>
                  <a:lnTo>
                    <a:pt x="11303" y="7175"/>
                  </a:lnTo>
                  <a:lnTo>
                    <a:pt x="11514" y="7156"/>
                  </a:lnTo>
                  <a:lnTo>
                    <a:pt x="11705" y="7127"/>
                  </a:lnTo>
                  <a:lnTo>
                    <a:pt x="11897" y="7079"/>
                  </a:lnTo>
                  <a:lnTo>
                    <a:pt x="12089" y="7022"/>
                  </a:lnTo>
                  <a:lnTo>
                    <a:pt x="12271" y="6945"/>
                  </a:lnTo>
                  <a:lnTo>
                    <a:pt x="12443" y="6859"/>
                  </a:lnTo>
                  <a:lnTo>
                    <a:pt x="12606" y="6763"/>
                  </a:lnTo>
                  <a:lnTo>
                    <a:pt x="12769" y="6658"/>
                  </a:lnTo>
                  <a:lnTo>
                    <a:pt x="12922" y="6543"/>
                  </a:lnTo>
                  <a:lnTo>
                    <a:pt x="13065" y="6418"/>
                  </a:lnTo>
                  <a:lnTo>
                    <a:pt x="13200" y="6294"/>
                  </a:lnTo>
                  <a:lnTo>
                    <a:pt x="13324" y="6150"/>
                  </a:lnTo>
                  <a:lnTo>
                    <a:pt x="13449" y="6016"/>
                  </a:lnTo>
                  <a:lnTo>
                    <a:pt x="13564" y="5863"/>
                  </a:lnTo>
                  <a:lnTo>
                    <a:pt x="13669" y="5709"/>
                  </a:lnTo>
                  <a:lnTo>
                    <a:pt x="13765" y="5556"/>
                  </a:lnTo>
                  <a:lnTo>
                    <a:pt x="13851" y="5403"/>
                  </a:lnTo>
                  <a:lnTo>
                    <a:pt x="13928" y="5240"/>
                  </a:lnTo>
                  <a:lnTo>
                    <a:pt x="13995" y="5077"/>
                  </a:lnTo>
                  <a:lnTo>
                    <a:pt x="14052" y="4924"/>
                  </a:lnTo>
                  <a:lnTo>
                    <a:pt x="14100" y="4742"/>
                  </a:lnTo>
                  <a:lnTo>
                    <a:pt x="14148" y="4531"/>
                  </a:lnTo>
                  <a:lnTo>
                    <a:pt x="14196" y="4292"/>
                  </a:lnTo>
                  <a:lnTo>
                    <a:pt x="14224" y="4033"/>
                  </a:lnTo>
                  <a:lnTo>
                    <a:pt x="14234" y="3765"/>
                  </a:lnTo>
                  <a:lnTo>
                    <a:pt x="14234" y="3478"/>
                  </a:lnTo>
                  <a:lnTo>
                    <a:pt x="14224" y="3334"/>
                  </a:lnTo>
                  <a:lnTo>
                    <a:pt x="14205" y="3190"/>
                  </a:lnTo>
                  <a:lnTo>
                    <a:pt x="14177" y="3047"/>
                  </a:lnTo>
                  <a:lnTo>
                    <a:pt x="14148" y="2903"/>
                  </a:lnTo>
                  <a:lnTo>
                    <a:pt x="14110" y="2759"/>
                  </a:lnTo>
                  <a:lnTo>
                    <a:pt x="14071" y="2616"/>
                  </a:lnTo>
                  <a:lnTo>
                    <a:pt x="14014" y="2472"/>
                  </a:lnTo>
                  <a:lnTo>
                    <a:pt x="13956" y="2338"/>
                  </a:lnTo>
                  <a:lnTo>
                    <a:pt x="13880" y="2204"/>
                  </a:lnTo>
                  <a:lnTo>
                    <a:pt x="13803" y="2070"/>
                  </a:lnTo>
                  <a:lnTo>
                    <a:pt x="13707" y="1945"/>
                  </a:lnTo>
                  <a:lnTo>
                    <a:pt x="13602" y="1830"/>
                  </a:lnTo>
                  <a:lnTo>
                    <a:pt x="13497" y="1715"/>
                  </a:lnTo>
                  <a:lnTo>
                    <a:pt x="13372" y="1610"/>
                  </a:lnTo>
                  <a:lnTo>
                    <a:pt x="13228" y="1514"/>
                  </a:lnTo>
                  <a:lnTo>
                    <a:pt x="13085" y="1418"/>
                  </a:lnTo>
                  <a:lnTo>
                    <a:pt x="12922" y="1332"/>
                  </a:lnTo>
                  <a:lnTo>
                    <a:pt x="12749" y="1265"/>
                  </a:lnTo>
                  <a:lnTo>
                    <a:pt x="12558" y="1198"/>
                  </a:lnTo>
                  <a:lnTo>
                    <a:pt x="12357" y="1141"/>
                  </a:lnTo>
                  <a:lnTo>
                    <a:pt x="12280" y="1131"/>
                  </a:lnTo>
                  <a:lnTo>
                    <a:pt x="12203" y="1122"/>
                  </a:lnTo>
                  <a:lnTo>
                    <a:pt x="12041" y="1122"/>
                  </a:lnTo>
                  <a:lnTo>
                    <a:pt x="11887" y="1150"/>
                  </a:lnTo>
                  <a:lnTo>
                    <a:pt x="11715" y="1189"/>
                  </a:lnTo>
                  <a:lnTo>
                    <a:pt x="11543" y="1246"/>
                  </a:lnTo>
                  <a:lnTo>
                    <a:pt x="11351" y="1304"/>
                  </a:lnTo>
                  <a:lnTo>
                    <a:pt x="11150" y="1371"/>
                  </a:lnTo>
                  <a:lnTo>
                    <a:pt x="10939" y="1438"/>
                  </a:lnTo>
                  <a:lnTo>
                    <a:pt x="10700" y="1505"/>
                  </a:lnTo>
                  <a:lnTo>
                    <a:pt x="10451" y="1562"/>
                  </a:lnTo>
                  <a:lnTo>
                    <a:pt x="10173" y="1610"/>
                  </a:lnTo>
                  <a:lnTo>
                    <a:pt x="9866" y="1639"/>
                  </a:lnTo>
                  <a:lnTo>
                    <a:pt x="9704" y="1639"/>
                  </a:lnTo>
                  <a:lnTo>
                    <a:pt x="9541" y="1648"/>
                  </a:lnTo>
                  <a:lnTo>
                    <a:pt x="9368" y="1639"/>
                  </a:lnTo>
                  <a:lnTo>
                    <a:pt x="9186" y="1629"/>
                  </a:lnTo>
                  <a:lnTo>
                    <a:pt x="8995" y="1610"/>
                  </a:lnTo>
                  <a:lnTo>
                    <a:pt x="8803" y="1591"/>
                  </a:lnTo>
                  <a:lnTo>
                    <a:pt x="8593" y="1553"/>
                  </a:lnTo>
                  <a:lnTo>
                    <a:pt x="8382" y="1514"/>
                  </a:lnTo>
                  <a:lnTo>
                    <a:pt x="8296" y="1495"/>
                  </a:lnTo>
                  <a:lnTo>
                    <a:pt x="8209" y="1466"/>
                  </a:lnTo>
                  <a:lnTo>
                    <a:pt x="8037" y="1390"/>
                  </a:lnTo>
                  <a:lnTo>
                    <a:pt x="7845" y="1284"/>
                  </a:lnTo>
                  <a:lnTo>
                    <a:pt x="7644" y="1169"/>
                  </a:lnTo>
                  <a:lnTo>
                    <a:pt x="7223" y="901"/>
                  </a:lnTo>
                  <a:lnTo>
                    <a:pt x="6993" y="758"/>
                  </a:lnTo>
                  <a:lnTo>
                    <a:pt x="6754" y="614"/>
                  </a:lnTo>
                  <a:lnTo>
                    <a:pt x="6504" y="480"/>
                  </a:lnTo>
                  <a:lnTo>
                    <a:pt x="6246" y="346"/>
                  </a:lnTo>
                  <a:lnTo>
                    <a:pt x="5978" y="231"/>
                  </a:lnTo>
                  <a:lnTo>
                    <a:pt x="5844" y="183"/>
                  </a:lnTo>
                  <a:lnTo>
                    <a:pt x="5700" y="135"/>
                  </a:lnTo>
                  <a:lnTo>
                    <a:pt x="5556" y="97"/>
                  </a:lnTo>
                  <a:lnTo>
                    <a:pt x="5413" y="58"/>
                  </a:lnTo>
                  <a:lnTo>
                    <a:pt x="5259" y="30"/>
                  </a:lnTo>
                  <a:lnTo>
                    <a:pt x="5116" y="10"/>
                  </a:lnTo>
                  <a:lnTo>
                    <a:pt x="4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69;p16">
              <a:extLst>
                <a:ext uri="{FF2B5EF4-FFF2-40B4-BE49-F238E27FC236}">
                  <a16:creationId xmlns:a16="http://schemas.microsoft.com/office/drawing/2014/main" id="{418E9AD6-878F-AE9E-7593-5B9D3B6A3CC9}"/>
                </a:ext>
              </a:extLst>
            </p:cNvPr>
            <p:cNvSpPr/>
            <p:nvPr/>
          </p:nvSpPr>
          <p:spPr>
            <a:xfrm>
              <a:off x="4517219" y="2289124"/>
              <a:ext cx="35751" cy="87088"/>
            </a:xfrm>
            <a:custGeom>
              <a:avLst/>
              <a:gdLst/>
              <a:ahLst/>
              <a:cxnLst/>
              <a:rect l="l" t="t" r="r" b="b"/>
              <a:pathLst>
                <a:path w="1007" h="2453" extrusionOk="0">
                  <a:moveTo>
                    <a:pt x="1007" y="1"/>
                  </a:moveTo>
                  <a:lnTo>
                    <a:pt x="30" y="1907"/>
                  </a:lnTo>
                  <a:lnTo>
                    <a:pt x="10" y="1974"/>
                  </a:lnTo>
                  <a:lnTo>
                    <a:pt x="1" y="2041"/>
                  </a:lnTo>
                  <a:lnTo>
                    <a:pt x="1" y="2108"/>
                  </a:lnTo>
                  <a:lnTo>
                    <a:pt x="20" y="2175"/>
                  </a:lnTo>
                  <a:lnTo>
                    <a:pt x="49" y="2232"/>
                  </a:lnTo>
                  <a:lnTo>
                    <a:pt x="97" y="2290"/>
                  </a:lnTo>
                  <a:lnTo>
                    <a:pt x="144" y="2338"/>
                  </a:lnTo>
                  <a:lnTo>
                    <a:pt x="202" y="2366"/>
                  </a:lnTo>
                  <a:lnTo>
                    <a:pt x="326" y="2414"/>
                  </a:lnTo>
                  <a:lnTo>
                    <a:pt x="451" y="2443"/>
                  </a:lnTo>
                  <a:lnTo>
                    <a:pt x="499" y="2453"/>
                  </a:lnTo>
                  <a:lnTo>
                    <a:pt x="547" y="2453"/>
                  </a:lnTo>
                  <a:lnTo>
                    <a:pt x="643" y="2443"/>
                  </a:lnTo>
                  <a:lnTo>
                    <a:pt x="729" y="2405"/>
                  </a:lnTo>
                  <a:lnTo>
                    <a:pt x="805" y="2357"/>
                  </a:lnTo>
                  <a:lnTo>
                    <a:pt x="882" y="2290"/>
                  </a:lnTo>
                  <a:lnTo>
                    <a:pt x="930" y="2213"/>
                  </a:lnTo>
                  <a:lnTo>
                    <a:pt x="968" y="2127"/>
                  </a:lnTo>
                  <a:lnTo>
                    <a:pt x="987" y="2031"/>
                  </a:lnTo>
                  <a:lnTo>
                    <a:pt x="1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70;p16">
              <a:extLst>
                <a:ext uri="{FF2B5EF4-FFF2-40B4-BE49-F238E27FC236}">
                  <a16:creationId xmlns:a16="http://schemas.microsoft.com/office/drawing/2014/main" id="{FE4BE60C-B600-FBFC-9E80-A2909205F80D}"/>
                </a:ext>
              </a:extLst>
            </p:cNvPr>
            <p:cNvSpPr/>
            <p:nvPr/>
          </p:nvSpPr>
          <p:spPr>
            <a:xfrm>
              <a:off x="4495457" y="2269066"/>
              <a:ext cx="20804" cy="32343"/>
            </a:xfrm>
            <a:custGeom>
              <a:avLst/>
              <a:gdLst/>
              <a:ahLst/>
              <a:cxnLst/>
              <a:rect l="l" t="t" r="r" b="b"/>
              <a:pathLst>
                <a:path w="586" h="911" extrusionOk="0">
                  <a:moveTo>
                    <a:pt x="441" y="0"/>
                  </a:moveTo>
                  <a:lnTo>
                    <a:pt x="384" y="10"/>
                  </a:lnTo>
                  <a:lnTo>
                    <a:pt x="326" y="29"/>
                  </a:lnTo>
                  <a:lnTo>
                    <a:pt x="279" y="77"/>
                  </a:lnTo>
                  <a:lnTo>
                    <a:pt x="221" y="125"/>
                  </a:lnTo>
                  <a:lnTo>
                    <a:pt x="164" y="192"/>
                  </a:lnTo>
                  <a:lnTo>
                    <a:pt x="116" y="269"/>
                  </a:lnTo>
                  <a:lnTo>
                    <a:pt x="68" y="364"/>
                  </a:lnTo>
                  <a:lnTo>
                    <a:pt x="39" y="451"/>
                  </a:lnTo>
                  <a:lnTo>
                    <a:pt x="10" y="537"/>
                  </a:lnTo>
                  <a:lnTo>
                    <a:pt x="1" y="623"/>
                  </a:lnTo>
                  <a:lnTo>
                    <a:pt x="1" y="700"/>
                  </a:lnTo>
                  <a:lnTo>
                    <a:pt x="1" y="767"/>
                  </a:lnTo>
                  <a:lnTo>
                    <a:pt x="20" y="824"/>
                  </a:lnTo>
                  <a:lnTo>
                    <a:pt x="49" y="872"/>
                  </a:lnTo>
                  <a:lnTo>
                    <a:pt x="97" y="901"/>
                  </a:lnTo>
                  <a:lnTo>
                    <a:pt x="144" y="910"/>
                  </a:lnTo>
                  <a:lnTo>
                    <a:pt x="192" y="901"/>
                  </a:lnTo>
                  <a:lnTo>
                    <a:pt x="250" y="882"/>
                  </a:lnTo>
                  <a:lnTo>
                    <a:pt x="307" y="843"/>
                  </a:lnTo>
                  <a:lnTo>
                    <a:pt x="355" y="786"/>
                  </a:lnTo>
                  <a:lnTo>
                    <a:pt x="413" y="719"/>
                  </a:lnTo>
                  <a:lnTo>
                    <a:pt x="461" y="642"/>
                  </a:lnTo>
                  <a:lnTo>
                    <a:pt x="508" y="556"/>
                  </a:lnTo>
                  <a:lnTo>
                    <a:pt x="537" y="460"/>
                  </a:lnTo>
                  <a:lnTo>
                    <a:pt x="566" y="374"/>
                  </a:lnTo>
                  <a:lnTo>
                    <a:pt x="576" y="288"/>
                  </a:lnTo>
                  <a:lnTo>
                    <a:pt x="585" y="211"/>
                  </a:lnTo>
                  <a:lnTo>
                    <a:pt x="576" y="144"/>
                  </a:lnTo>
                  <a:lnTo>
                    <a:pt x="556" y="87"/>
                  </a:lnTo>
                  <a:lnTo>
                    <a:pt x="528" y="39"/>
                  </a:lnTo>
                  <a:lnTo>
                    <a:pt x="489" y="1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71;p16">
              <a:extLst>
                <a:ext uri="{FF2B5EF4-FFF2-40B4-BE49-F238E27FC236}">
                  <a16:creationId xmlns:a16="http://schemas.microsoft.com/office/drawing/2014/main" id="{88BDE5A3-C511-8F54-C96A-8D2B4212FC8C}"/>
                </a:ext>
              </a:extLst>
            </p:cNvPr>
            <p:cNvSpPr/>
            <p:nvPr/>
          </p:nvSpPr>
          <p:spPr>
            <a:xfrm>
              <a:off x="4493433" y="2231647"/>
              <a:ext cx="39798" cy="18745"/>
            </a:xfrm>
            <a:custGeom>
              <a:avLst/>
              <a:gdLst/>
              <a:ahLst/>
              <a:cxnLst/>
              <a:rect l="l" t="t" r="r" b="b"/>
              <a:pathLst>
                <a:path w="1121" h="528" extrusionOk="0">
                  <a:moveTo>
                    <a:pt x="403" y="1"/>
                  </a:moveTo>
                  <a:lnTo>
                    <a:pt x="307" y="10"/>
                  </a:lnTo>
                  <a:lnTo>
                    <a:pt x="221" y="30"/>
                  </a:lnTo>
                  <a:lnTo>
                    <a:pt x="134" y="68"/>
                  </a:lnTo>
                  <a:lnTo>
                    <a:pt x="96" y="97"/>
                  </a:lnTo>
                  <a:lnTo>
                    <a:pt x="67" y="125"/>
                  </a:lnTo>
                  <a:lnTo>
                    <a:pt x="0" y="192"/>
                  </a:lnTo>
                  <a:lnTo>
                    <a:pt x="163" y="250"/>
                  </a:lnTo>
                  <a:lnTo>
                    <a:pt x="297" y="307"/>
                  </a:lnTo>
                  <a:lnTo>
                    <a:pt x="537" y="394"/>
                  </a:lnTo>
                  <a:lnTo>
                    <a:pt x="671" y="432"/>
                  </a:lnTo>
                  <a:lnTo>
                    <a:pt x="805" y="470"/>
                  </a:lnTo>
                  <a:lnTo>
                    <a:pt x="949" y="509"/>
                  </a:lnTo>
                  <a:lnTo>
                    <a:pt x="1121" y="528"/>
                  </a:lnTo>
                  <a:lnTo>
                    <a:pt x="1102" y="441"/>
                  </a:lnTo>
                  <a:lnTo>
                    <a:pt x="1064" y="355"/>
                  </a:lnTo>
                  <a:lnTo>
                    <a:pt x="1016" y="288"/>
                  </a:lnTo>
                  <a:lnTo>
                    <a:pt x="958" y="221"/>
                  </a:lnTo>
                  <a:lnTo>
                    <a:pt x="891" y="164"/>
                  </a:lnTo>
                  <a:lnTo>
                    <a:pt x="824" y="116"/>
                  </a:lnTo>
                  <a:lnTo>
                    <a:pt x="747" y="68"/>
                  </a:lnTo>
                  <a:lnTo>
                    <a:pt x="661" y="39"/>
                  </a:lnTo>
                  <a:lnTo>
                    <a:pt x="575" y="10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72;p16">
              <a:extLst>
                <a:ext uri="{FF2B5EF4-FFF2-40B4-BE49-F238E27FC236}">
                  <a16:creationId xmlns:a16="http://schemas.microsoft.com/office/drawing/2014/main" id="{E56E3C09-32E3-587A-5CAD-01D0C4502637}"/>
                </a:ext>
              </a:extLst>
            </p:cNvPr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extrusionOk="0">
                  <a:moveTo>
                    <a:pt x="4828" y="1"/>
                  </a:moveTo>
                  <a:lnTo>
                    <a:pt x="4569" y="10"/>
                  </a:lnTo>
                  <a:lnTo>
                    <a:pt x="4320" y="20"/>
                  </a:lnTo>
                  <a:lnTo>
                    <a:pt x="4080" y="29"/>
                  </a:lnTo>
                  <a:lnTo>
                    <a:pt x="3630" y="77"/>
                  </a:lnTo>
                  <a:lnTo>
                    <a:pt x="3218" y="135"/>
                  </a:lnTo>
                  <a:lnTo>
                    <a:pt x="2854" y="192"/>
                  </a:lnTo>
                  <a:lnTo>
                    <a:pt x="2567" y="259"/>
                  </a:lnTo>
                  <a:lnTo>
                    <a:pt x="2337" y="307"/>
                  </a:lnTo>
                  <a:lnTo>
                    <a:pt x="2146" y="355"/>
                  </a:lnTo>
                  <a:lnTo>
                    <a:pt x="1964" y="566"/>
                  </a:lnTo>
                  <a:lnTo>
                    <a:pt x="1763" y="815"/>
                  </a:lnTo>
                  <a:lnTo>
                    <a:pt x="1504" y="1150"/>
                  </a:lnTo>
                  <a:lnTo>
                    <a:pt x="1226" y="1543"/>
                  </a:lnTo>
                  <a:lnTo>
                    <a:pt x="1082" y="1763"/>
                  </a:lnTo>
                  <a:lnTo>
                    <a:pt x="939" y="2002"/>
                  </a:lnTo>
                  <a:lnTo>
                    <a:pt x="795" y="2251"/>
                  </a:lnTo>
                  <a:lnTo>
                    <a:pt x="651" y="2510"/>
                  </a:lnTo>
                  <a:lnTo>
                    <a:pt x="517" y="2778"/>
                  </a:lnTo>
                  <a:lnTo>
                    <a:pt x="402" y="3056"/>
                  </a:lnTo>
                  <a:lnTo>
                    <a:pt x="288" y="3343"/>
                  </a:lnTo>
                  <a:lnTo>
                    <a:pt x="192" y="3631"/>
                  </a:lnTo>
                  <a:lnTo>
                    <a:pt x="115" y="3928"/>
                  </a:lnTo>
                  <a:lnTo>
                    <a:pt x="48" y="4225"/>
                  </a:lnTo>
                  <a:lnTo>
                    <a:pt x="10" y="4521"/>
                  </a:lnTo>
                  <a:lnTo>
                    <a:pt x="0" y="4665"/>
                  </a:lnTo>
                  <a:lnTo>
                    <a:pt x="0" y="4818"/>
                  </a:lnTo>
                  <a:lnTo>
                    <a:pt x="0" y="4972"/>
                  </a:lnTo>
                  <a:lnTo>
                    <a:pt x="10" y="5115"/>
                  </a:lnTo>
                  <a:lnTo>
                    <a:pt x="29" y="5269"/>
                  </a:lnTo>
                  <a:lnTo>
                    <a:pt x="48" y="5412"/>
                  </a:lnTo>
                  <a:lnTo>
                    <a:pt x="77" y="5556"/>
                  </a:lnTo>
                  <a:lnTo>
                    <a:pt x="115" y="5709"/>
                  </a:lnTo>
                  <a:lnTo>
                    <a:pt x="163" y="5853"/>
                  </a:lnTo>
                  <a:lnTo>
                    <a:pt x="220" y="5996"/>
                  </a:lnTo>
                  <a:lnTo>
                    <a:pt x="288" y="6131"/>
                  </a:lnTo>
                  <a:lnTo>
                    <a:pt x="364" y="6274"/>
                  </a:lnTo>
                  <a:lnTo>
                    <a:pt x="441" y="6408"/>
                  </a:lnTo>
                  <a:lnTo>
                    <a:pt x="537" y="6542"/>
                  </a:lnTo>
                  <a:lnTo>
                    <a:pt x="642" y="6677"/>
                  </a:lnTo>
                  <a:lnTo>
                    <a:pt x="757" y="6811"/>
                  </a:lnTo>
                  <a:lnTo>
                    <a:pt x="881" y="6945"/>
                  </a:lnTo>
                  <a:lnTo>
                    <a:pt x="1015" y="7069"/>
                  </a:lnTo>
                  <a:lnTo>
                    <a:pt x="1159" y="7184"/>
                  </a:lnTo>
                  <a:lnTo>
                    <a:pt x="1322" y="7309"/>
                  </a:lnTo>
                  <a:lnTo>
                    <a:pt x="1494" y="7424"/>
                  </a:lnTo>
                  <a:lnTo>
                    <a:pt x="1676" y="7539"/>
                  </a:lnTo>
                  <a:lnTo>
                    <a:pt x="1916" y="7673"/>
                  </a:lnTo>
                  <a:lnTo>
                    <a:pt x="2146" y="7768"/>
                  </a:lnTo>
                  <a:lnTo>
                    <a:pt x="2366" y="7855"/>
                  </a:lnTo>
                  <a:lnTo>
                    <a:pt x="2577" y="7903"/>
                  </a:lnTo>
                  <a:lnTo>
                    <a:pt x="2778" y="7941"/>
                  </a:lnTo>
                  <a:lnTo>
                    <a:pt x="2979" y="7950"/>
                  </a:lnTo>
                  <a:lnTo>
                    <a:pt x="3161" y="7941"/>
                  </a:lnTo>
                  <a:lnTo>
                    <a:pt x="3343" y="7922"/>
                  </a:lnTo>
                  <a:lnTo>
                    <a:pt x="3515" y="7874"/>
                  </a:lnTo>
                  <a:lnTo>
                    <a:pt x="3678" y="7816"/>
                  </a:lnTo>
                  <a:lnTo>
                    <a:pt x="3831" y="7740"/>
                  </a:lnTo>
                  <a:lnTo>
                    <a:pt x="3985" y="7644"/>
                  </a:lnTo>
                  <a:lnTo>
                    <a:pt x="4119" y="7548"/>
                  </a:lnTo>
                  <a:lnTo>
                    <a:pt x="4253" y="7433"/>
                  </a:lnTo>
                  <a:lnTo>
                    <a:pt x="4377" y="7309"/>
                  </a:lnTo>
                  <a:lnTo>
                    <a:pt x="4502" y="7175"/>
                  </a:lnTo>
                  <a:lnTo>
                    <a:pt x="4607" y="7031"/>
                  </a:lnTo>
                  <a:lnTo>
                    <a:pt x="4713" y="6887"/>
                  </a:lnTo>
                  <a:lnTo>
                    <a:pt x="4808" y="6734"/>
                  </a:lnTo>
                  <a:lnTo>
                    <a:pt x="4895" y="6581"/>
                  </a:lnTo>
                  <a:lnTo>
                    <a:pt x="4971" y="6418"/>
                  </a:lnTo>
                  <a:lnTo>
                    <a:pt x="5048" y="6255"/>
                  </a:lnTo>
                  <a:lnTo>
                    <a:pt x="5115" y="6092"/>
                  </a:lnTo>
                  <a:lnTo>
                    <a:pt x="5172" y="5929"/>
                  </a:lnTo>
                  <a:lnTo>
                    <a:pt x="5230" y="5767"/>
                  </a:lnTo>
                  <a:lnTo>
                    <a:pt x="5278" y="5604"/>
                  </a:lnTo>
                  <a:lnTo>
                    <a:pt x="5345" y="5307"/>
                  </a:lnTo>
                  <a:lnTo>
                    <a:pt x="5393" y="5029"/>
                  </a:lnTo>
                  <a:lnTo>
                    <a:pt x="5412" y="4780"/>
                  </a:lnTo>
                  <a:lnTo>
                    <a:pt x="5431" y="4579"/>
                  </a:lnTo>
                  <a:lnTo>
                    <a:pt x="5460" y="4387"/>
                  </a:lnTo>
                  <a:lnTo>
                    <a:pt x="5508" y="4196"/>
                  </a:lnTo>
                  <a:lnTo>
                    <a:pt x="5565" y="4014"/>
                  </a:lnTo>
                  <a:lnTo>
                    <a:pt x="5642" y="3841"/>
                  </a:lnTo>
                  <a:lnTo>
                    <a:pt x="5728" y="3679"/>
                  </a:lnTo>
                  <a:lnTo>
                    <a:pt x="5814" y="3516"/>
                  </a:lnTo>
                  <a:lnTo>
                    <a:pt x="5919" y="3363"/>
                  </a:lnTo>
                  <a:lnTo>
                    <a:pt x="6034" y="3219"/>
                  </a:lnTo>
                  <a:lnTo>
                    <a:pt x="6149" y="3085"/>
                  </a:lnTo>
                  <a:lnTo>
                    <a:pt x="6274" y="2951"/>
                  </a:lnTo>
                  <a:lnTo>
                    <a:pt x="6408" y="2826"/>
                  </a:lnTo>
                  <a:lnTo>
                    <a:pt x="6542" y="2711"/>
                  </a:lnTo>
                  <a:lnTo>
                    <a:pt x="6676" y="2596"/>
                  </a:lnTo>
                  <a:lnTo>
                    <a:pt x="6820" y="2500"/>
                  </a:lnTo>
                  <a:lnTo>
                    <a:pt x="6954" y="2395"/>
                  </a:lnTo>
                  <a:lnTo>
                    <a:pt x="7241" y="2223"/>
                  </a:lnTo>
                  <a:lnTo>
                    <a:pt x="7509" y="2069"/>
                  </a:lnTo>
                  <a:lnTo>
                    <a:pt x="7758" y="1945"/>
                  </a:lnTo>
                  <a:lnTo>
                    <a:pt x="7979" y="1840"/>
                  </a:lnTo>
                  <a:lnTo>
                    <a:pt x="8170" y="1763"/>
                  </a:lnTo>
                  <a:lnTo>
                    <a:pt x="8314" y="1715"/>
                  </a:lnTo>
                  <a:lnTo>
                    <a:pt x="8448" y="1667"/>
                  </a:lnTo>
                  <a:lnTo>
                    <a:pt x="8515" y="1370"/>
                  </a:lnTo>
                  <a:lnTo>
                    <a:pt x="8410" y="1265"/>
                  </a:lnTo>
                  <a:lnTo>
                    <a:pt x="8314" y="1169"/>
                  </a:lnTo>
                  <a:lnTo>
                    <a:pt x="8103" y="987"/>
                  </a:lnTo>
                  <a:lnTo>
                    <a:pt x="7883" y="815"/>
                  </a:lnTo>
                  <a:lnTo>
                    <a:pt x="7653" y="671"/>
                  </a:lnTo>
                  <a:lnTo>
                    <a:pt x="7414" y="537"/>
                  </a:lnTo>
                  <a:lnTo>
                    <a:pt x="7174" y="432"/>
                  </a:lnTo>
                  <a:lnTo>
                    <a:pt x="6916" y="326"/>
                  </a:lnTo>
                  <a:lnTo>
                    <a:pt x="6657" y="250"/>
                  </a:lnTo>
                  <a:lnTo>
                    <a:pt x="6398" y="173"/>
                  </a:lnTo>
                  <a:lnTo>
                    <a:pt x="6140" y="125"/>
                  </a:lnTo>
                  <a:lnTo>
                    <a:pt x="5872" y="77"/>
                  </a:lnTo>
                  <a:lnTo>
                    <a:pt x="5603" y="48"/>
                  </a:lnTo>
                  <a:lnTo>
                    <a:pt x="5345" y="20"/>
                  </a:lnTo>
                  <a:lnTo>
                    <a:pt x="5077" y="10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73;p16">
              <a:extLst>
                <a:ext uri="{FF2B5EF4-FFF2-40B4-BE49-F238E27FC236}">
                  <a16:creationId xmlns:a16="http://schemas.microsoft.com/office/drawing/2014/main" id="{082883D6-9171-CA90-3033-EE00B37DD0B4}"/>
                </a:ext>
              </a:extLst>
            </p:cNvPr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fill="none" extrusionOk="0">
                  <a:moveTo>
                    <a:pt x="8448" y="1667"/>
                  </a:moveTo>
                  <a:lnTo>
                    <a:pt x="8448" y="1667"/>
                  </a:lnTo>
                  <a:lnTo>
                    <a:pt x="8314" y="1715"/>
                  </a:lnTo>
                  <a:lnTo>
                    <a:pt x="8170" y="1763"/>
                  </a:lnTo>
                  <a:lnTo>
                    <a:pt x="7979" y="1840"/>
                  </a:lnTo>
                  <a:lnTo>
                    <a:pt x="7758" y="1945"/>
                  </a:lnTo>
                  <a:lnTo>
                    <a:pt x="7509" y="2069"/>
                  </a:lnTo>
                  <a:lnTo>
                    <a:pt x="7241" y="2223"/>
                  </a:lnTo>
                  <a:lnTo>
                    <a:pt x="6954" y="2395"/>
                  </a:lnTo>
                  <a:lnTo>
                    <a:pt x="6820" y="2500"/>
                  </a:lnTo>
                  <a:lnTo>
                    <a:pt x="6676" y="2596"/>
                  </a:lnTo>
                  <a:lnTo>
                    <a:pt x="6542" y="2711"/>
                  </a:lnTo>
                  <a:lnTo>
                    <a:pt x="6408" y="2826"/>
                  </a:lnTo>
                  <a:lnTo>
                    <a:pt x="6274" y="2951"/>
                  </a:lnTo>
                  <a:lnTo>
                    <a:pt x="6149" y="3085"/>
                  </a:lnTo>
                  <a:lnTo>
                    <a:pt x="6034" y="3219"/>
                  </a:lnTo>
                  <a:lnTo>
                    <a:pt x="5919" y="3363"/>
                  </a:lnTo>
                  <a:lnTo>
                    <a:pt x="5814" y="3516"/>
                  </a:lnTo>
                  <a:lnTo>
                    <a:pt x="5728" y="3679"/>
                  </a:lnTo>
                  <a:lnTo>
                    <a:pt x="5642" y="3841"/>
                  </a:lnTo>
                  <a:lnTo>
                    <a:pt x="5565" y="4014"/>
                  </a:lnTo>
                  <a:lnTo>
                    <a:pt x="5508" y="4196"/>
                  </a:lnTo>
                  <a:lnTo>
                    <a:pt x="5460" y="4387"/>
                  </a:lnTo>
                  <a:lnTo>
                    <a:pt x="5431" y="4579"/>
                  </a:lnTo>
                  <a:lnTo>
                    <a:pt x="5412" y="4780"/>
                  </a:lnTo>
                  <a:lnTo>
                    <a:pt x="5412" y="4780"/>
                  </a:lnTo>
                  <a:lnTo>
                    <a:pt x="5393" y="5029"/>
                  </a:lnTo>
                  <a:lnTo>
                    <a:pt x="5345" y="5307"/>
                  </a:lnTo>
                  <a:lnTo>
                    <a:pt x="5278" y="5604"/>
                  </a:lnTo>
                  <a:lnTo>
                    <a:pt x="5230" y="5767"/>
                  </a:lnTo>
                  <a:lnTo>
                    <a:pt x="5172" y="5929"/>
                  </a:lnTo>
                  <a:lnTo>
                    <a:pt x="5115" y="6092"/>
                  </a:lnTo>
                  <a:lnTo>
                    <a:pt x="5048" y="6255"/>
                  </a:lnTo>
                  <a:lnTo>
                    <a:pt x="4971" y="6418"/>
                  </a:lnTo>
                  <a:lnTo>
                    <a:pt x="4895" y="6581"/>
                  </a:lnTo>
                  <a:lnTo>
                    <a:pt x="4808" y="6734"/>
                  </a:lnTo>
                  <a:lnTo>
                    <a:pt x="4713" y="6887"/>
                  </a:lnTo>
                  <a:lnTo>
                    <a:pt x="4607" y="7031"/>
                  </a:lnTo>
                  <a:lnTo>
                    <a:pt x="4502" y="7175"/>
                  </a:lnTo>
                  <a:lnTo>
                    <a:pt x="4377" y="7309"/>
                  </a:lnTo>
                  <a:lnTo>
                    <a:pt x="4253" y="7433"/>
                  </a:lnTo>
                  <a:lnTo>
                    <a:pt x="4119" y="7548"/>
                  </a:lnTo>
                  <a:lnTo>
                    <a:pt x="3985" y="7644"/>
                  </a:lnTo>
                  <a:lnTo>
                    <a:pt x="3831" y="7740"/>
                  </a:lnTo>
                  <a:lnTo>
                    <a:pt x="3678" y="7816"/>
                  </a:lnTo>
                  <a:lnTo>
                    <a:pt x="3515" y="7874"/>
                  </a:lnTo>
                  <a:lnTo>
                    <a:pt x="3343" y="7922"/>
                  </a:lnTo>
                  <a:lnTo>
                    <a:pt x="3161" y="7941"/>
                  </a:lnTo>
                  <a:lnTo>
                    <a:pt x="2979" y="7950"/>
                  </a:lnTo>
                  <a:lnTo>
                    <a:pt x="2778" y="7941"/>
                  </a:lnTo>
                  <a:lnTo>
                    <a:pt x="2577" y="7903"/>
                  </a:lnTo>
                  <a:lnTo>
                    <a:pt x="2366" y="7855"/>
                  </a:lnTo>
                  <a:lnTo>
                    <a:pt x="2146" y="7768"/>
                  </a:lnTo>
                  <a:lnTo>
                    <a:pt x="1916" y="7673"/>
                  </a:lnTo>
                  <a:lnTo>
                    <a:pt x="1676" y="7539"/>
                  </a:lnTo>
                  <a:lnTo>
                    <a:pt x="1676" y="7539"/>
                  </a:lnTo>
                  <a:lnTo>
                    <a:pt x="1494" y="7424"/>
                  </a:lnTo>
                  <a:lnTo>
                    <a:pt x="1322" y="7309"/>
                  </a:lnTo>
                  <a:lnTo>
                    <a:pt x="1159" y="7184"/>
                  </a:lnTo>
                  <a:lnTo>
                    <a:pt x="1015" y="7069"/>
                  </a:lnTo>
                  <a:lnTo>
                    <a:pt x="881" y="6945"/>
                  </a:lnTo>
                  <a:lnTo>
                    <a:pt x="757" y="6811"/>
                  </a:lnTo>
                  <a:lnTo>
                    <a:pt x="642" y="6677"/>
                  </a:lnTo>
                  <a:lnTo>
                    <a:pt x="537" y="6542"/>
                  </a:lnTo>
                  <a:lnTo>
                    <a:pt x="441" y="6408"/>
                  </a:lnTo>
                  <a:lnTo>
                    <a:pt x="364" y="6274"/>
                  </a:lnTo>
                  <a:lnTo>
                    <a:pt x="288" y="6131"/>
                  </a:lnTo>
                  <a:lnTo>
                    <a:pt x="220" y="5996"/>
                  </a:lnTo>
                  <a:lnTo>
                    <a:pt x="163" y="5853"/>
                  </a:lnTo>
                  <a:lnTo>
                    <a:pt x="115" y="5709"/>
                  </a:lnTo>
                  <a:lnTo>
                    <a:pt x="77" y="5556"/>
                  </a:lnTo>
                  <a:lnTo>
                    <a:pt x="48" y="5412"/>
                  </a:lnTo>
                  <a:lnTo>
                    <a:pt x="29" y="5269"/>
                  </a:lnTo>
                  <a:lnTo>
                    <a:pt x="10" y="5115"/>
                  </a:lnTo>
                  <a:lnTo>
                    <a:pt x="0" y="4972"/>
                  </a:lnTo>
                  <a:lnTo>
                    <a:pt x="0" y="4818"/>
                  </a:lnTo>
                  <a:lnTo>
                    <a:pt x="0" y="4665"/>
                  </a:lnTo>
                  <a:lnTo>
                    <a:pt x="10" y="4521"/>
                  </a:lnTo>
                  <a:lnTo>
                    <a:pt x="48" y="4225"/>
                  </a:lnTo>
                  <a:lnTo>
                    <a:pt x="115" y="3928"/>
                  </a:lnTo>
                  <a:lnTo>
                    <a:pt x="192" y="3631"/>
                  </a:lnTo>
                  <a:lnTo>
                    <a:pt x="288" y="3343"/>
                  </a:lnTo>
                  <a:lnTo>
                    <a:pt x="402" y="3056"/>
                  </a:lnTo>
                  <a:lnTo>
                    <a:pt x="517" y="2778"/>
                  </a:lnTo>
                  <a:lnTo>
                    <a:pt x="651" y="2510"/>
                  </a:lnTo>
                  <a:lnTo>
                    <a:pt x="795" y="2251"/>
                  </a:lnTo>
                  <a:lnTo>
                    <a:pt x="939" y="2002"/>
                  </a:lnTo>
                  <a:lnTo>
                    <a:pt x="1082" y="1763"/>
                  </a:lnTo>
                  <a:lnTo>
                    <a:pt x="1226" y="1543"/>
                  </a:lnTo>
                  <a:lnTo>
                    <a:pt x="1504" y="1150"/>
                  </a:lnTo>
                  <a:lnTo>
                    <a:pt x="1763" y="815"/>
                  </a:lnTo>
                  <a:lnTo>
                    <a:pt x="1964" y="566"/>
                  </a:lnTo>
                  <a:lnTo>
                    <a:pt x="2146" y="355"/>
                  </a:lnTo>
                  <a:lnTo>
                    <a:pt x="2146" y="355"/>
                  </a:lnTo>
                  <a:lnTo>
                    <a:pt x="2337" y="307"/>
                  </a:lnTo>
                  <a:lnTo>
                    <a:pt x="2567" y="259"/>
                  </a:lnTo>
                  <a:lnTo>
                    <a:pt x="2854" y="192"/>
                  </a:lnTo>
                  <a:lnTo>
                    <a:pt x="3218" y="135"/>
                  </a:lnTo>
                  <a:lnTo>
                    <a:pt x="3630" y="77"/>
                  </a:lnTo>
                  <a:lnTo>
                    <a:pt x="4080" y="29"/>
                  </a:lnTo>
                  <a:lnTo>
                    <a:pt x="4320" y="20"/>
                  </a:lnTo>
                  <a:lnTo>
                    <a:pt x="4569" y="10"/>
                  </a:lnTo>
                  <a:lnTo>
                    <a:pt x="4828" y="1"/>
                  </a:lnTo>
                  <a:lnTo>
                    <a:pt x="5077" y="10"/>
                  </a:lnTo>
                  <a:lnTo>
                    <a:pt x="5345" y="20"/>
                  </a:lnTo>
                  <a:lnTo>
                    <a:pt x="5603" y="48"/>
                  </a:lnTo>
                  <a:lnTo>
                    <a:pt x="5872" y="77"/>
                  </a:lnTo>
                  <a:lnTo>
                    <a:pt x="6140" y="125"/>
                  </a:lnTo>
                  <a:lnTo>
                    <a:pt x="6398" y="173"/>
                  </a:lnTo>
                  <a:lnTo>
                    <a:pt x="6657" y="250"/>
                  </a:lnTo>
                  <a:lnTo>
                    <a:pt x="6916" y="326"/>
                  </a:lnTo>
                  <a:lnTo>
                    <a:pt x="7174" y="432"/>
                  </a:lnTo>
                  <a:lnTo>
                    <a:pt x="7414" y="537"/>
                  </a:lnTo>
                  <a:lnTo>
                    <a:pt x="7653" y="671"/>
                  </a:lnTo>
                  <a:lnTo>
                    <a:pt x="7883" y="815"/>
                  </a:lnTo>
                  <a:lnTo>
                    <a:pt x="8103" y="987"/>
                  </a:lnTo>
                  <a:lnTo>
                    <a:pt x="8314" y="1169"/>
                  </a:lnTo>
                  <a:lnTo>
                    <a:pt x="8410" y="1265"/>
                  </a:lnTo>
                  <a:lnTo>
                    <a:pt x="8515" y="13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74;p16">
              <a:extLst>
                <a:ext uri="{FF2B5EF4-FFF2-40B4-BE49-F238E27FC236}">
                  <a16:creationId xmlns:a16="http://schemas.microsoft.com/office/drawing/2014/main" id="{71D92508-93D7-9083-ADD3-7E1731FFD9D3}"/>
                </a:ext>
              </a:extLst>
            </p:cNvPr>
            <p:cNvSpPr/>
            <p:nvPr/>
          </p:nvSpPr>
          <p:spPr>
            <a:xfrm>
              <a:off x="4351286" y="2191211"/>
              <a:ext cx="65999" cy="113253"/>
            </a:xfrm>
            <a:custGeom>
              <a:avLst/>
              <a:gdLst/>
              <a:ahLst/>
              <a:cxnLst/>
              <a:rect l="l" t="t" r="r" b="b"/>
              <a:pathLst>
                <a:path w="1859" h="3190" extrusionOk="0">
                  <a:moveTo>
                    <a:pt x="1188" y="0"/>
                  </a:moveTo>
                  <a:lnTo>
                    <a:pt x="1093" y="19"/>
                  </a:lnTo>
                  <a:lnTo>
                    <a:pt x="987" y="48"/>
                  </a:lnTo>
                  <a:lnTo>
                    <a:pt x="891" y="86"/>
                  </a:lnTo>
                  <a:lnTo>
                    <a:pt x="796" y="134"/>
                  </a:lnTo>
                  <a:lnTo>
                    <a:pt x="690" y="211"/>
                  </a:lnTo>
                  <a:lnTo>
                    <a:pt x="595" y="287"/>
                  </a:lnTo>
                  <a:lnTo>
                    <a:pt x="499" y="393"/>
                  </a:lnTo>
                  <a:lnTo>
                    <a:pt x="403" y="508"/>
                  </a:lnTo>
                  <a:lnTo>
                    <a:pt x="317" y="642"/>
                  </a:lnTo>
                  <a:lnTo>
                    <a:pt x="240" y="795"/>
                  </a:lnTo>
                  <a:lnTo>
                    <a:pt x="164" y="967"/>
                  </a:lnTo>
                  <a:lnTo>
                    <a:pt x="96" y="1159"/>
                  </a:lnTo>
                  <a:lnTo>
                    <a:pt x="39" y="1370"/>
                  </a:lnTo>
                  <a:lnTo>
                    <a:pt x="10" y="1523"/>
                  </a:lnTo>
                  <a:lnTo>
                    <a:pt x="1" y="1676"/>
                  </a:lnTo>
                  <a:lnTo>
                    <a:pt x="1" y="1830"/>
                  </a:lnTo>
                  <a:lnTo>
                    <a:pt x="20" y="1983"/>
                  </a:lnTo>
                  <a:lnTo>
                    <a:pt x="49" y="2126"/>
                  </a:lnTo>
                  <a:lnTo>
                    <a:pt x="87" y="2270"/>
                  </a:lnTo>
                  <a:lnTo>
                    <a:pt x="135" y="2404"/>
                  </a:lnTo>
                  <a:lnTo>
                    <a:pt x="183" y="2538"/>
                  </a:lnTo>
                  <a:lnTo>
                    <a:pt x="250" y="2653"/>
                  </a:lnTo>
                  <a:lnTo>
                    <a:pt x="317" y="2768"/>
                  </a:lnTo>
                  <a:lnTo>
                    <a:pt x="393" y="2874"/>
                  </a:lnTo>
                  <a:lnTo>
                    <a:pt x="460" y="2960"/>
                  </a:lnTo>
                  <a:lnTo>
                    <a:pt x="547" y="3036"/>
                  </a:lnTo>
                  <a:lnTo>
                    <a:pt x="623" y="3103"/>
                  </a:lnTo>
                  <a:lnTo>
                    <a:pt x="700" y="3151"/>
                  </a:lnTo>
                  <a:lnTo>
                    <a:pt x="777" y="3180"/>
                  </a:lnTo>
                  <a:lnTo>
                    <a:pt x="853" y="3190"/>
                  </a:lnTo>
                  <a:lnTo>
                    <a:pt x="930" y="3190"/>
                  </a:lnTo>
                  <a:lnTo>
                    <a:pt x="997" y="3161"/>
                  </a:lnTo>
                  <a:lnTo>
                    <a:pt x="1064" y="3123"/>
                  </a:lnTo>
                  <a:lnTo>
                    <a:pt x="1131" y="3075"/>
                  </a:lnTo>
                  <a:lnTo>
                    <a:pt x="1198" y="3008"/>
                  </a:lnTo>
                  <a:lnTo>
                    <a:pt x="1255" y="2921"/>
                  </a:lnTo>
                  <a:lnTo>
                    <a:pt x="1313" y="2826"/>
                  </a:lnTo>
                  <a:lnTo>
                    <a:pt x="1370" y="2720"/>
                  </a:lnTo>
                  <a:lnTo>
                    <a:pt x="1428" y="2605"/>
                  </a:lnTo>
                  <a:lnTo>
                    <a:pt x="1533" y="2347"/>
                  </a:lnTo>
                  <a:lnTo>
                    <a:pt x="1639" y="2069"/>
                  </a:lnTo>
                  <a:lnTo>
                    <a:pt x="1734" y="1762"/>
                  </a:lnTo>
                  <a:lnTo>
                    <a:pt x="1773" y="1600"/>
                  </a:lnTo>
                  <a:lnTo>
                    <a:pt x="1811" y="1446"/>
                  </a:lnTo>
                  <a:lnTo>
                    <a:pt x="1830" y="1303"/>
                  </a:lnTo>
                  <a:lnTo>
                    <a:pt x="1849" y="1149"/>
                  </a:lnTo>
                  <a:lnTo>
                    <a:pt x="1859" y="1015"/>
                  </a:lnTo>
                  <a:lnTo>
                    <a:pt x="1859" y="881"/>
                  </a:lnTo>
                  <a:lnTo>
                    <a:pt x="1849" y="747"/>
                  </a:lnTo>
                  <a:lnTo>
                    <a:pt x="1840" y="623"/>
                  </a:lnTo>
                  <a:lnTo>
                    <a:pt x="1811" y="517"/>
                  </a:lnTo>
                  <a:lnTo>
                    <a:pt x="1782" y="412"/>
                  </a:lnTo>
                  <a:lnTo>
                    <a:pt x="1744" y="316"/>
                  </a:lnTo>
                  <a:lnTo>
                    <a:pt x="1696" y="230"/>
                  </a:lnTo>
                  <a:lnTo>
                    <a:pt x="1648" y="163"/>
                  </a:lnTo>
                  <a:lnTo>
                    <a:pt x="1581" y="105"/>
                  </a:lnTo>
                  <a:lnTo>
                    <a:pt x="1514" y="58"/>
                  </a:lnTo>
                  <a:lnTo>
                    <a:pt x="1447" y="29"/>
                  </a:lnTo>
                  <a:lnTo>
                    <a:pt x="1361" y="1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75;p16">
              <a:extLst>
                <a:ext uri="{FF2B5EF4-FFF2-40B4-BE49-F238E27FC236}">
                  <a16:creationId xmlns:a16="http://schemas.microsoft.com/office/drawing/2014/main" id="{A772A1D0-EFCB-129B-5F21-B2A82DB6E00A}"/>
                </a:ext>
              </a:extLst>
            </p:cNvPr>
            <p:cNvSpPr/>
            <p:nvPr/>
          </p:nvSpPr>
          <p:spPr>
            <a:xfrm>
              <a:off x="4401272" y="2145308"/>
              <a:ext cx="55455" cy="109170"/>
            </a:xfrm>
            <a:custGeom>
              <a:avLst/>
              <a:gdLst/>
              <a:ahLst/>
              <a:cxnLst/>
              <a:rect l="l" t="t" r="r" b="b"/>
              <a:pathLst>
                <a:path w="1562" h="3075" extrusionOk="0">
                  <a:moveTo>
                    <a:pt x="1514" y="0"/>
                  </a:moveTo>
                  <a:lnTo>
                    <a:pt x="1390" y="10"/>
                  </a:lnTo>
                  <a:lnTo>
                    <a:pt x="1294" y="19"/>
                  </a:lnTo>
                  <a:lnTo>
                    <a:pt x="1188" y="48"/>
                  </a:lnTo>
                  <a:lnTo>
                    <a:pt x="1083" y="77"/>
                  </a:lnTo>
                  <a:lnTo>
                    <a:pt x="958" y="115"/>
                  </a:lnTo>
                  <a:lnTo>
                    <a:pt x="834" y="172"/>
                  </a:lnTo>
                  <a:lnTo>
                    <a:pt x="700" y="239"/>
                  </a:lnTo>
                  <a:lnTo>
                    <a:pt x="575" y="326"/>
                  </a:lnTo>
                  <a:lnTo>
                    <a:pt x="441" y="441"/>
                  </a:lnTo>
                  <a:lnTo>
                    <a:pt x="326" y="565"/>
                  </a:lnTo>
                  <a:lnTo>
                    <a:pt x="211" y="718"/>
                  </a:lnTo>
                  <a:lnTo>
                    <a:pt x="154" y="795"/>
                  </a:lnTo>
                  <a:lnTo>
                    <a:pt x="106" y="891"/>
                  </a:lnTo>
                  <a:lnTo>
                    <a:pt x="58" y="987"/>
                  </a:lnTo>
                  <a:lnTo>
                    <a:pt x="10" y="1092"/>
                  </a:lnTo>
                  <a:lnTo>
                    <a:pt x="1" y="1379"/>
                  </a:lnTo>
                  <a:lnTo>
                    <a:pt x="1" y="1676"/>
                  </a:lnTo>
                  <a:lnTo>
                    <a:pt x="10" y="2021"/>
                  </a:lnTo>
                  <a:lnTo>
                    <a:pt x="29" y="2375"/>
                  </a:lnTo>
                  <a:lnTo>
                    <a:pt x="49" y="2538"/>
                  </a:lnTo>
                  <a:lnTo>
                    <a:pt x="68" y="2691"/>
                  </a:lnTo>
                  <a:lnTo>
                    <a:pt x="96" y="2826"/>
                  </a:lnTo>
                  <a:lnTo>
                    <a:pt x="135" y="2941"/>
                  </a:lnTo>
                  <a:lnTo>
                    <a:pt x="173" y="3017"/>
                  </a:lnTo>
                  <a:lnTo>
                    <a:pt x="202" y="3046"/>
                  </a:lnTo>
                  <a:lnTo>
                    <a:pt x="231" y="3075"/>
                  </a:lnTo>
                  <a:lnTo>
                    <a:pt x="259" y="3075"/>
                  </a:lnTo>
                  <a:lnTo>
                    <a:pt x="288" y="3065"/>
                  </a:lnTo>
                  <a:lnTo>
                    <a:pt x="326" y="3036"/>
                  </a:lnTo>
                  <a:lnTo>
                    <a:pt x="374" y="2988"/>
                  </a:lnTo>
                  <a:lnTo>
                    <a:pt x="460" y="2845"/>
                  </a:lnTo>
                  <a:lnTo>
                    <a:pt x="566" y="2663"/>
                  </a:lnTo>
                  <a:lnTo>
                    <a:pt x="671" y="2433"/>
                  </a:lnTo>
                  <a:lnTo>
                    <a:pt x="786" y="2174"/>
                  </a:lnTo>
                  <a:lnTo>
                    <a:pt x="1006" y="1600"/>
                  </a:lnTo>
                  <a:lnTo>
                    <a:pt x="1217" y="1015"/>
                  </a:lnTo>
                  <a:lnTo>
                    <a:pt x="1399" y="508"/>
                  </a:lnTo>
                  <a:lnTo>
                    <a:pt x="1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76;p16">
              <a:extLst>
                <a:ext uri="{FF2B5EF4-FFF2-40B4-BE49-F238E27FC236}">
                  <a16:creationId xmlns:a16="http://schemas.microsoft.com/office/drawing/2014/main" id="{D8C3585E-4E31-FE4A-F843-4A6C2B329028}"/>
                </a:ext>
              </a:extLst>
            </p:cNvPr>
            <p:cNvSpPr/>
            <p:nvPr/>
          </p:nvSpPr>
          <p:spPr>
            <a:xfrm>
              <a:off x="4969826" y="2855300"/>
              <a:ext cx="235666" cy="113928"/>
            </a:xfrm>
            <a:custGeom>
              <a:avLst/>
              <a:gdLst/>
              <a:ahLst/>
              <a:cxnLst/>
              <a:rect l="l" t="t" r="r" b="b"/>
              <a:pathLst>
                <a:path w="6638" h="3209" extrusionOk="0">
                  <a:moveTo>
                    <a:pt x="3190" y="0"/>
                  </a:moveTo>
                  <a:lnTo>
                    <a:pt x="3113" y="10"/>
                  </a:lnTo>
                  <a:lnTo>
                    <a:pt x="3037" y="48"/>
                  </a:lnTo>
                  <a:lnTo>
                    <a:pt x="2912" y="115"/>
                  </a:lnTo>
                  <a:lnTo>
                    <a:pt x="2519" y="335"/>
                  </a:lnTo>
                  <a:lnTo>
                    <a:pt x="1466" y="968"/>
                  </a:lnTo>
                  <a:lnTo>
                    <a:pt x="0" y="1849"/>
                  </a:lnTo>
                  <a:lnTo>
                    <a:pt x="326" y="3046"/>
                  </a:lnTo>
                  <a:lnTo>
                    <a:pt x="680" y="3094"/>
                  </a:lnTo>
                  <a:lnTo>
                    <a:pt x="1073" y="3132"/>
                  </a:lnTo>
                  <a:lnTo>
                    <a:pt x="1542" y="3170"/>
                  </a:lnTo>
                  <a:lnTo>
                    <a:pt x="2040" y="3199"/>
                  </a:lnTo>
                  <a:lnTo>
                    <a:pt x="2289" y="3199"/>
                  </a:lnTo>
                  <a:lnTo>
                    <a:pt x="2538" y="3209"/>
                  </a:lnTo>
                  <a:lnTo>
                    <a:pt x="2768" y="3199"/>
                  </a:lnTo>
                  <a:lnTo>
                    <a:pt x="2979" y="3180"/>
                  </a:lnTo>
                  <a:lnTo>
                    <a:pt x="3161" y="3161"/>
                  </a:lnTo>
                  <a:lnTo>
                    <a:pt x="3324" y="3123"/>
                  </a:lnTo>
                  <a:lnTo>
                    <a:pt x="3650" y="3046"/>
                  </a:lnTo>
                  <a:lnTo>
                    <a:pt x="4052" y="2950"/>
                  </a:lnTo>
                  <a:lnTo>
                    <a:pt x="4981" y="2759"/>
                  </a:lnTo>
                  <a:lnTo>
                    <a:pt x="5450" y="2653"/>
                  </a:lnTo>
                  <a:lnTo>
                    <a:pt x="5881" y="2538"/>
                  </a:lnTo>
                  <a:lnTo>
                    <a:pt x="6082" y="2481"/>
                  </a:lnTo>
                  <a:lnTo>
                    <a:pt x="6255" y="2414"/>
                  </a:lnTo>
                  <a:lnTo>
                    <a:pt x="6408" y="2356"/>
                  </a:lnTo>
                  <a:lnTo>
                    <a:pt x="6533" y="2289"/>
                  </a:lnTo>
                  <a:lnTo>
                    <a:pt x="6561" y="2270"/>
                  </a:lnTo>
                  <a:lnTo>
                    <a:pt x="6590" y="2241"/>
                  </a:lnTo>
                  <a:lnTo>
                    <a:pt x="6619" y="2194"/>
                  </a:lnTo>
                  <a:lnTo>
                    <a:pt x="6638" y="2126"/>
                  </a:lnTo>
                  <a:lnTo>
                    <a:pt x="6638" y="2069"/>
                  </a:lnTo>
                  <a:lnTo>
                    <a:pt x="6619" y="2012"/>
                  </a:lnTo>
                  <a:lnTo>
                    <a:pt x="6580" y="1964"/>
                  </a:lnTo>
                  <a:lnTo>
                    <a:pt x="6533" y="1925"/>
                  </a:lnTo>
                  <a:lnTo>
                    <a:pt x="6494" y="1906"/>
                  </a:lnTo>
                  <a:lnTo>
                    <a:pt x="6465" y="1906"/>
                  </a:lnTo>
                  <a:lnTo>
                    <a:pt x="6092" y="1858"/>
                  </a:lnTo>
                  <a:lnTo>
                    <a:pt x="5603" y="1810"/>
                  </a:lnTo>
                  <a:lnTo>
                    <a:pt x="4473" y="1705"/>
                  </a:lnTo>
                  <a:lnTo>
                    <a:pt x="3927" y="1638"/>
                  </a:lnTo>
                  <a:lnTo>
                    <a:pt x="3678" y="1600"/>
                  </a:lnTo>
                  <a:lnTo>
                    <a:pt x="3458" y="1561"/>
                  </a:lnTo>
                  <a:lnTo>
                    <a:pt x="3276" y="1523"/>
                  </a:lnTo>
                  <a:lnTo>
                    <a:pt x="3132" y="1485"/>
                  </a:lnTo>
                  <a:lnTo>
                    <a:pt x="3075" y="1456"/>
                  </a:lnTo>
                  <a:lnTo>
                    <a:pt x="3027" y="1437"/>
                  </a:lnTo>
                  <a:lnTo>
                    <a:pt x="2998" y="1408"/>
                  </a:lnTo>
                  <a:lnTo>
                    <a:pt x="2989" y="1389"/>
                  </a:lnTo>
                  <a:lnTo>
                    <a:pt x="2979" y="1341"/>
                  </a:lnTo>
                  <a:lnTo>
                    <a:pt x="2989" y="1284"/>
                  </a:lnTo>
                  <a:lnTo>
                    <a:pt x="3017" y="1236"/>
                  </a:lnTo>
                  <a:lnTo>
                    <a:pt x="3056" y="1178"/>
                  </a:lnTo>
                  <a:lnTo>
                    <a:pt x="3113" y="1121"/>
                  </a:lnTo>
                  <a:lnTo>
                    <a:pt x="3180" y="1073"/>
                  </a:lnTo>
                  <a:lnTo>
                    <a:pt x="3343" y="958"/>
                  </a:lnTo>
                  <a:lnTo>
                    <a:pt x="3544" y="853"/>
                  </a:lnTo>
                  <a:lnTo>
                    <a:pt x="3755" y="747"/>
                  </a:lnTo>
                  <a:lnTo>
                    <a:pt x="3975" y="651"/>
                  </a:lnTo>
                  <a:lnTo>
                    <a:pt x="4176" y="565"/>
                  </a:lnTo>
                  <a:lnTo>
                    <a:pt x="4234" y="537"/>
                  </a:lnTo>
                  <a:lnTo>
                    <a:pt x="4272" y="489"/>
                  </a:lnTo>
                  <a:lnTo>
                    <a:pt x="4291" y="441"/>
                  </a:lnTo>
                  <a:lnTo>
                    <a:pt x="4301" y="383"/>
                  </a:lnTo>
                  <a:lnTo>
                    <a:pt x="4291" y="326"/>
                  </a:lnTo>
                  <a:lnTo>
                    <a:pt x="4263" y="278"/>
                  </a:lnTo>
                  <a:lnTo>
                    <a:pt x="4224" y="240"/>
                  </a:lnTo>
                  <a:lnTo>
                    <a:pt x="4167" y="211"/>
                  </a:lnTo>
                  <a:lnTo>
                    <a:pt x="3860" y="125"/>
                  </a:lnTo>
                  <a:lnTo>
                    <a:pt x="3554" y="48"/>
                  </a:lnTo>
                  <a:lnTo>
                    <a:pt x="3410" y="1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77;p16">
              <a:extLst>
                <a:ext uri="{FF2B5EF4-FFF2-40B4-BE49-F238E27FC236}">
                  <a16:creationId xmlns:a16="http://schemas.microsoft.com/office/drawing/2014/main" id="{832E3D0A-6617-A367-9BDA-D7685BF77297}"/>
                </a:ext>
              </a:extLst>
            </p:cNvPr>
            <p:cNvSpPr/>
            <p:nvPr/>
          </p:nvSpPr>
          <p:spPr>
            <a:xfrm>
              <a:off x="4092516" y="2444194"/>
              <a:ext cx="542407" cy="686583"/>
            </a:xfrm>
            <a:custGeom>
              <a:avLst/>
              <a:gdLst/>
              <a:ahLst/>
              <a:cxnLst/>
              <a:rect l="l" t="t" r="r" b="b"/>
              <a:pathLst>
                <a:path w="15278" h="19339" extrusionOk="0">
                  <a:moveTo>
                    <a:pt x="4455" y="0"/>
                  </a:moveTo>
                  <a:lnTo>
                    <a:pt x="4301" y="10"/>
                  </a:lnTo>
                  <a:lnTo>
                    <a:pt x="4148" y="19"/>
                  </a:lnTo>
                  <a:lnTo>
                    <a:pt x="3995" y="29"/>
                  </a:lnTo>
                  <a:lnTo>
                    <a:pt x="3842" y="48"/>
                  </a:lnTo>
                  <a:lnTo>
                    <a:pt x="3688" y="77"/>
                  </a:lnTo>
                  <a:lnTo>
                    <a:pt x="3535" y="115"/>
                  </a:lnTo>
                  <a:lnTo>
                    <a:pt x="3382" y="153"/>
                  </a:lnTo>
                  <a:lnTo>
                    <a:pt x="3219" y="201"/>
                  </a:lnTo>
                  <a:lnTo>
                    <a:pt x="3066" y="259"/>
                  </a:lnTo>
                  <a:lnTo>
                    <a:pt x="2913" y="316"/>
                  </a:lnTo>
                  <a:lnTo>
                    <a:pt x="2750" y="383"/>
                  </a:lnTo>
                  <a:lnTo>
                    <a:pt x="2577" y="460"/>
                  </a:lnTo>
                  <a:lnTo>
                    <a:pt x="2443" y="527"/>
                  </a:lnTo>
                  <a:lnTo>
                    <a:pt x="2319" y="594"/>
                  </a:lnTo>
                  <a:lnTo>
                    <a:pt x="2194" y="671"/>
                  </a:lnTo>
                  <a:lnTo>
                    <a:pt x="2070" y="747"/>
                  </a:lnTo>
                  <a:lnTo>
                    <a:pt x="1849" y="910"/>
                  </a:lnTo>
                  <a:lnTo>
                    <a:pt x="1629" y="1102"/>
                  </a:lnTo>
                  <a:lnTo>
                    <a:pt x="1428" y="1303"/>
                  </a:lnTo>
                  <a:lnTo>
                    <a:pt x="1246" y="1523"/>
                  </a:lnTo>
                  <a:lnTo>
                    <a:pt x="1074" y="1753"/>
                  </a:lnTo>
                  <a:lnTo>
                    <a:pt x="920" y="2002"/>
                  </a:lnTo>
                  <a:lnTo>
                    <a:pt x="777" y="2261"/>
                  </a:lnTo>
                  <a:lnTo>
                    <a:pt x="652" y="2529"/>
                  </a:lnTo>
                  <a:lnTo>
                    <a:pt x="528" y="2816"/>
                  </a:lnTo>
                  <a:lnTo>
                    <a:pt x="432" y="3113"/>
                  </a:lnTo>
                  <a:lnTo>
                    <a:pt x="336" y="3420"/>
                  </a:lnTo>
                  <a:lnTo>
                    <a:pt x="259" y="3745"/>
                  </a:lnTo>
                  <a:lnTo>
                    <a:pt x="192" y="4071"/>
                  </a:lnTo>
                  <a:lnTo>
                    <a:pt x="135" y="4406"/>
                  </a:lnTo>
                  <a:lnTo>
                    <a:pt x="87" y="4761"/>
                  </a:lnTo>
                  <a:lnTo>
                    <a:pt x="49" y="5115"/>
                  </a:lnTo>
                  <a:lnTo>
                    <a:pt x="20" y="5469"/>
                  </a:lnTo>
                  <a:lnTo>
                    <a:pt x="10" y="5843"/>
                  </a:lnTo>
                  <a:lnTo>
                    <a:pt x="1" y="6216"/>
                  </a:lnTo>
                  <a:lnTo>
                    <a:pt x="1" y="6600"/>
                  </a:lnTo>
                  <a:lnTo>
                    <a:pt x="10" y="6983"/>
                  </a:lnTo>
                  <a:lnTo>
                    <a:pt x="39" y="7366"/>
                  </a:lnTo>
                  <a:lnTo>
                    <a:pt x="58" y="7758"/>
                  </a:lnTo>
                  <a:lnTo>
                    <a:pt x="97" y="8161"/>
                  </a:lnTo>
                  <a:lnTo>
                    <a:pt x="144" y="8553"/>
                  </a:lnTo>
                  <a:lnTo>
                    <a:pt x="192" y="8956"/>
                  </a:lnTo>
                  <a:lnTo>
                    <a:pt x="250" y="9358"/>
                  </a:lnTo>
                  <a:lnTo>
                    <a:pt x="307" y="9760"/>
                  </a:lnTo>
                  <a:lnTo>
                    <a:pt x="384" y="10163"/>
                  </a:lnTo>
                  <a:lnTo>
                    <a:pt x="451" y="10565"/>
                  </a:lnTo>
                  <a:lnTo>
                    <a:pt x="623" y="11360"/>
                  </a:lnTo>
                  <a:lnTo>
                    <a:pt x="805" y="12145"/>
                  </a:lnTo>
                  <a:lnTo>
                    <a:pt x="1006" y="12911"/>
                  </a:lnTo>
                  <a:lnTo>
                    <a:pt x="1217" y="13668"/>
                  </a:lnTo>
                  <a:lnTo>
                    <a:pt x="1437" y="14396"/>
                  </a:lnTo>
                  <a:lnTo>
                    <a:pt x="1667" y="15086"/>
                  </a:lnTo>
                  <a:lnTo>
                    <a:pt x="1897" y="15747"/>
                  </a:lnTo>
                  <a:lnTo>
                    <a:pt x="2137" y="16369"/>
                  </a:lnTo>
                  <a:lnTo>
                    <a:pt x="2376" y="16944"/>
                  </a:lnTo>
                  <a:lnTo>
                    <a:pt x="2606" y="17471"/>
                  </a:lnTo>
                  <a:lnTo>
                    <a:pt x="2826" y="17940"/>
                  </a:lnTo>
                  <a:lnTo>
                    <a:pt x="3047" y="18342"/>
                  </a:lnTo>
                  <a:lnTo>
                    <a:pt x="3248" y="18687"/>
                  </a:lnTo>
                  <a:lnTo>
                    <a:pt x="3344" y="18840"/>
                  </a:lnTo>
                  <a:lnTo>
                    <a:pt x="3439" y="18965"/>
                  </a:lnTo>
                  <a:lnTo>
                    <a:pt x="3526" y="19070"/>
                  </a:lnTo>
                  <a:lnTo>
                    <a:pt x="3612" y="19166"/>
                  </a:lnTo>
                  <a:lnTo>
                    <a:pt x="3688" y="19233"/>
                  </a:lnTo>
                  <a:lnTo>
                    <a:pt x="3765" y="19281"/>
                  </a:lnTo>
                  <a:lnTo>
                    <a:pt x="3851" y="19319"/>
                  </a:lnTo>
                  <a:lnTo>
                    <a:pt x="3947" y="19338"/>
                  </a:lnTo>
                  <a:lnTo>
                    <a:pt x="4052" y="19338"/>
                  </a:lnTo>
                  <a:lnTo>
                    <a:pt x="4167" y="19329"/>
                  </a:lnTo>
                  <a:lnTo>
                    <a:pt x="4301" y="19300"/>
                  </a:lnTo>
                  <a:lnTo>
                    <a:pt x="4435" y="19252"/>
                  </a:lnTo>
                  <a:lnTo>
                    <a:pt x="4589" y="19195"/>
                  </a:lnTo>
                  <a:lnTo>
                    <a:pt x="4742" y="19118"/>
                  </a:lnTo>
                  <a:lnTo>
                    <a:pt x="4914" y="19032"/>
                  </a:lnTo>
                  <a:lnTo>
                    <a:pt x="5087" y="18936"/>
                  </a:lnTo>
                  <a:lnTo>
                    <a:pt x="5269" y="18821"/>
                  </a:lnTo>
                  <a:lnTo>
                    <a:pt x="5460" y="18697"/>
                  </a:lnTo>
                  <a:lnTo>
                    <a:pt x="5853" y="18419"/>
                  </a:lnTo>
                  <a:lnTo>
                    <a:pt x="6274" y="18093"/>
                  </a:lnTo>
                  <a:lnTo>
                    <a:pt x="6725" y="17739"/>
                  </a:lnTo>
                  <a:lnTo>
                    <a:pt x="7184" y="17346"/>
                  </a:lnTo>
                  <a:lnTo>
                    <a:pt x="7663" y="16925"/>
                  </a:lnTo>
                  <a:lnTo>
                    <a:pt x="8152" y="16484"/>
                  </a:lnTo>
                  <a:lnTo>
                    <a:pt x="8650" y="16015"/>
                  </a:lnTo>
                  <a:lnTo>
                    <a:pt x="9148" y="15545"/>
                  </a:lnTo>
                  <a:lnTo>
                    <a:pt x="9655" y="15047"/>
                  </a:lnTo>
                  <a:lnTo>
                    <a:pt x="10154" y="14559"/>
                  </a:lnTo>
                  <a:lnTo>
                    <a:pt x="11140" y="13553"/>
                  </a:lnTo>
                  <a:lnTo>
                    <a:pt x="12079" y="12586"/>
                  </a:lnTo>
                  <a:lnTo>
                    <a:pt x="12950" y="11666"/>
                  </a:lnTo>
                  <a:lnTo>
                    <a:pt x="13717" y="10833"/>
                  </a:lnTo>
                  <a:lnTo>
                    <a:pt x="14358" y="10134"/>
                  </a:lnTo>
                  <a:lnTo>
                    <a:pt x="14847" y="9588"/>
                  </a:lnTo>
                  <a:lnTo>
                    <a:pt x="15278" y="9119"/>
                  </a:lnTo>
                  <a:lnTo>
                    <a:pt x="15249" y="8917"/>
                  </a:lnTo>
                  <a:lnTo>
                    <a:pt x="15211" y="8726"/>
                  </a:lnTo>
                  <a:lnTo>
                    <a:pt x="15153" y="8544"/>
                  </a:lnTo>
                  <a:lnTo>
                    <a:pt x="15077" y="8371"/>
                  </a:lnTo>
                  <a:lnTo>
                    <a:pt x="15000" y="8209"/>
                  </a:lnTo>
                  <a:lnTo>
                    <a:pt x="14904" y="8046"/>
                  </a:lnTo>
                  <a:lnTo>
                    <a:pt x="14799" y="7902"/>
                  </a:lnTo>
                  <a:lnTo>
                    <a:pt x="14694" y="7768"/>
                  </a:lnTo>
                  <a:lnTo>
                    <a:pt x="14579" y="7644"/>
                  </a:lnTo>
                  <a:lnTo>
                    <a:pt x="14473" y="7519"/>
                  </a:lnTo>
                  <a:lnTo>
                    <a:pt x="14358" y="7414"/>
                  </a:lnTo>
                  <a:lnTo>
                    <a:pt x="14253" y="7327"/>
                  </a:lnTo>
                  <a:lnTo>
                    <a:pt x="14052" y="7174"/>
                  </a:lnTo>
                  <a:lnTo>
                    <a:pt x="13889" y="7069"/>
                  </a:lnTo>
                  <a:lnTo>
                    <a:pt x="7280" y="11724"/>
                  </a:lnTo>
                  <a:lnTo>
                    <a:pt x="7318" y="11293"/>
                  </a:lnTo>
                  <a:lnTo>
                    <a:pt x="7376" y="10891"/>
                  </a:lnTo>
                  <a:lnTo>
                    <a:pt x="7443" y="10507"/>
                  </a:lnTo>
                  <a:lnTo>
                    <a:pt x="7520" y="10153"/>
                  </a:lnTo>
                  <a:lnTo>
                    <a:pt x="7606" y="9799"/>
                  </a:lnTo>
                  <a:lnTo>
                    <a:pt x="7692" y="9454"/>
                  </a:lnTo>
                  <a:lnTo>
                    <a:pt x="7893" y="8783"/>
                  </a:lnTo>
                  <a:lnTo>
                    <a:pt x="8113" y="8084"/>
                  </a:lnTo>
                  <a:lnTo>
                    <a:pt x="8219" y="7720"/>
                  </a:lnTo>
                  <a:lnTo>
                    <a:pt x="8334" y="7337"/>
                  </a:lnTo>
                  <a:lnTo>
                    <a:pt x="8439" y="6925"/>
                  </a:lnTo>
                  <a:lnTo>
                    <a:pt x="8544" y="6485"/>
                  </a:lnTo>
                  <a:lnTo>
                    <a:pt x="8650" y="6015"/>
                  </a:lnTo>
                  <a:lnTo>
                    <a:pt x="8746" y="5508"/>
                  </a:lnTo>
                  <a:lnTo>
                    <a:pt x="8793" y="5182"/>
                  </a:lnTo>
                  <a:lnTo>
                    <a:pt x="8813" y="4866"/>
                  </a:lnTo>
                  <a:lnTo>
                    <a:pt x="8813" y="4540"/>
                  </a:lnTo>
                  <a:lnTo>
                    <a:pt x="8803" y="4234"/>
                  </a:lnTo>
                  <a:lnTo>
                    <a:pt x="8765" y="3927"/>
                  </a:lnTo>
                  <a:lnTo>
                    <a:pt x="8707" y="3621"/>
                  </a:lnTo>
                  <a:lnTo>
                    <a:pt x="8631" y="3324"/>
                  </a:lnTo>
                  <a:lnTo>
                    <a:pt x="8535" y="3036"/>
                  </a:lnTo>
                  <a:lnTo>
                    <a:pt x="8420" y="2759"/>
                  </a:lnTo>
                  <a:lnTo>
                    <a:pt x="8295" y="2491"/>
                  </a:lnTo>
                  <a:lnTo>
                    <a:pt x="8152" y="2222"/>
                  </a:lnTo>
                  <a:lnTo>
                    <a:pt x="7998" y="1973"/>
                  </a:lnTo>
                  <a:lnTo>
                    <a:pt x="7826" y="1734"/>
                  </a:lnTo>
                  <a:lnTo>
                    <a:pt x="7644" y="1504"/>
                  </a:lnTo>
                  <a:lnTo>
                    <a:pt x="7443" y="1293"/>
                  </a:lnTo>
                  <a:lnTo>
                    <a:pt x="7232" y="1092"/>
                  </a:lnTo>
                  <a:lnTo>
                    <a:pt x="7012" y="901"/>
                  </a:lnTo>
                  <a:lnTo>
                    <a:pt x="6772" y="728"/>
                  </a:lnTo>
                  <a:lnTo>
                    <a:pt x="6533" y="575"/>
                  </a:lnTo>
                  <a:lnTo>
                    <a:pt x="6274" y="441"/>
                  </a:lnTo>
                  <a:lnTo>
                    <a:pt x="6016" y="316"/>
                  </a:lnTo>
                  <a:lnTo>
                    <a:pt x="5748" y="211"/>
                  </a:lnTo>
                  <a:lnTo>
                    <a:pt x="5470" y="134"/>
                  </a:lnTo>
                  <a:lnTo>
                    <a:pt x="5183" y="67"/>
                  </a:lnTo>
                  <a:lnTo>
                    <a:pt x="4895" y="29"/>
                  </a:lnTo>
                  <a:lnTo>
                    <a:pt x="4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78;p16">
              <a:extLst>
                <a:ext uri="{FF2B5EF4-FFF2-40B4-BE49-F238E27FC236}">
                  <a16:creationId xmlns:a16="http://schemas.microsoft.com/office/drawing/2014/main" id="{02050B33-5899-6090-39FC-5ADE8F2244BE}"/>
                </a:ext>
              </a:extLst>
            </p:cNvPr>
            <p:cNvSpPr/>
            <p:nvPr/>
          </p:nvSpPr>
          <p:spPr>
            <a:xfrm>
              <a:off x="3891223" y="3263673"/>
              <a:ext cx="1204138" cy="596833"/>
            </a:xfrm>
            <a:custGeom>
              <a:avLst/>
              <a:gdLst/>
              <a:ahLst/>
              <a:cxnLst/>
              <a:rect l="l" t="t" r="r" b="b"/>
              <a:pathLst>
                <a:path w="33917" h="16811" extrusionOk="0">
                  <a:moveTo>
                    <a:pt x="13314" y="0"/>
                  </a:moveTo>
                  <a:lnTo>
                    <a:pt x="12644" y="125"/>
                  </a:lnTo>
                  <a:lnTo>
                    <a:pt x="11887" y="278"/>
                  </a:lnTo>
                  <a:lnTo>
                    <a:pt x="10910" y="489"/>
                  </a:lnTo>
                  <a:lnTo>
                    <a:pt x="9761" y="748"/>
                  </a:lnTo>
                  <a:lnTo>
                    <a:pt x="9138" y="901"/>
                  </a:lnTo>
                  <a:lnTo>
                    <a:pt x="8496" y="1064"/>
                  </a:lnTo>
                  <a:lnTo>
                    <a:pt x="7835" y="1236"/>
                  </a:lnTo>
                  <a:lnTo>
                    <a:pt x="7165" y="1428"/>
                  </a:lnTo>
                  <a:lnTo>
                    <a:pt x="6485" y="1629"/>
                  </a:lnTo>
                  <a:lnTo>
                    <a:pt x="5814" y="1839"/>
                  </a:lnTo>
                  <a:lnTo>
                    <a:pt x="5144" y="2060"/>
                  </a:lnTo>
                  <a:lnTo>
                    <a:pt x="4493" y="2290"/>
                  </a:lnTo>
                  <a:lnTo>
                    <a:pt x="3861" y="2529"/>
                  </a:lnTo>
                  <a:lnTo>
                    <a:pt x="3248" y="2778"/>
                  </a:lnTo>
                  <a:lnTo>
                    <a:pt x="2960" y="2912"/>
                  </a:lnTo>
                  <a:lnTo>
                    <a:pt x="2673" y="3046"/>
                  </a:lnTo>
                  <a:lnTo>
                    <a:pt x="2405" y="3180"/>
                  </a:lnTo>
                  <a:lnTo>
                    <a:pt x="2146" y="3314"/>
                  </a:lnTo>
                  <a:lnTo>
                    <a:pt x="1887" y="3449"/>
                  </a:lnTo>
                  <a:lnTo>
                    <a:pt x="1658" y="3592"/>
                  </a:lnTo>
                  <a:lnTo>
                    <a:pt x="1428" y="3736"/>
                  </a:lnTo>
                  <a:lnTo>
                    <a:pt x="1217" y="3880"/>
                  </a:lnTo>
                  <a:lnTo>
                    <a:pt x="1016" y="4023"/>
                  </a:lnTo>
                  <a:lnTo>
                    <a:pt x="834" y="4177"/>
                  </a:lnTo>
                  <a:lnTo>
                    <a:pt x="671" y="4330"/>
                  </a:lnTo>
                  <a:lnTo>
                    <a:pt x="518" y="4483"/>
                  </a:lnTo>
                  <a:lnTo>
                    <a:pt x="384" y="4636"/>
                  </a:lnTo>
                  <a:lnTo>
                    <a:pt x="269" y="4790"/>
                  </a:lnTo>
                  <a:lnTo>
                    <a:pt x="173" y="4952"/>
                  </a:lnTo>
                  <a:lnTo>
                    <a:pt x="106" y="5115"/>
                  </a:lnTo>
                  <a:lnTo>
                    <a:pt x="48" y="5278"/>
                  </a:lnTo>
                  <a:lnTo>
                    <a:pt x="10" y="5441"/>
                  </a:lnTo>
                  <a:lnTo>
                    <a:pt x="1" y="5604"/>
                  </a:lnTo>
                  <a:lnTo>
                    <a:pt x="10" y="5690"/>
                  </a:lnTo>
                  <a:lnTo>
                    <a:pt x="20" y="5776"/>
                  </a:lnTo>
                  <a:lnTo>
                    <a:pt x="29" y="5853"/>
                  </a:lnTo>
                  <a:lnTo>
                    <a:pt x="48" y="5939"/>
                  </a:lnTo>
                  <a:lnTo>
                    <a:pt x="77" y="6025"/>
                  </a:lnTo>
                  <a:lnTo>
                    <a:pt x="115" y="6111"/>
                  </a:lnTo>
                  <a:lnTo>
                    <a:pt x="202" y="6284"/>
                  </a:lnTo>
                  <a:lnTo>
                    <a:pt x="307" y="6456"/>
                  </a:lnTo>
                  <a:lnTo>
                    <a:pt x="259" y="6743"/>
                  </a:lnTo>
                  <a:lnTo>
                    <a:pt x="230" y="7012"/>
                  </a:lnTo>
                  <a:lnTo>
                    <a:pt x="221" y="7280"/>
                  </a:lnTo>
                  <a:lnTo>
                    <a:pt x="221" y="7529"/>
                  </a:lnTo>
                  <a:lnTo>
                    <a:pt x="240" y="7778"/>
                  </a:lnTo>
                  <a:lnTo>
                    <a:pt x="269" y="8008"/>
                  </a:lnTo>
                  <a:lnTo>
                    <a:pt x="317" y="8238"/>
                  </a:lnTo>
                  <a:lnTo>
                    <a:pt x="374" y="8458"/>
                  </a:lnTo>
                  <a:lnTo>
                    <a:pt x="451" y="8669"/>
                  </a:lnTo>
                  <a:lnTo>
                    <a:pt x="547" y="8870"/>
                  </a:lnTo>
                  <a:lnTo>
                    <a:pt x="642" y="9061"/>
                  </a:lnTo>
                  <a:lnTo>
                    <a:pt x="757" y="9253"/>
                  </a:lnTo>
                  <a:lnTo>
                    <a:pt x="882" y="9425"/>
                  </a:lnTo>
                  <a:lnTo>
                    <a:pt x="1025" y="9598"/>
                  </a:lnTo>
                  <a:lnTo>
                    <a:pt x="1169" y="9761"/>
                  </a:lnTo>
                  <a:lnTo>
                    <a:pt x="1332" y="9914"/>
                  </a:lnTo>
                  <a:lnTo>
                    <a:pt x="1504" y="10067"/>
                  </a:lnTo>
                  <a:lnTo>
                    <a:pt x="1677" y="10211"/>
                  </a:lnTo>
                  <a:lnTo>
                    <a:pt x="1868" y="10345"/>
                  </a:lnTo>
                  <a:lnTo>
                    <a:pt x="2069" y="10469"/>
                  </a:lnTo>
                  <a:lnTo>
                    <a:pt x="2271" y="10594"/>
                  </a:lnTo>
                  <a:lnTo>
                    <a:pt x="2491" y="10709"/>
                  </a:lnTo>
                  <a:lnTo>
                    <a:pt x="2711" y="10824"/>
                  </a:lnTo>
                  <a:lnTo>
                    <a:pt x="2941" y="10929"/>
                  </a:lnTo>
                  <a:lnTo>
                    <a:pt x="3180" y="11025"/>
                  </a:lnTo>
                  <a:lnTo>
                    <a:pt x="3420" y="11121"/>
                  </a:lnTo>
                  <a:lnTo>
                    <a:pt x="3669" y="11207"/>
                  </a:lnTo>
                  <a:lnTo>
                    <a:pt x="3918" y="11293"/>
                  </a:lnTo>
                  <a:lnTo>
                    <a:pt x="4177" y="11370"/>
                  </a:lnTo>
                  <a:lnTo>
                    <a:pt x="4435" y="11446"/>
                  </a:lnTo>
                  <a:lnTo>
                    <a:pt x="4972" y="11580"/>
                  </a:lnTo>
                  <a:lnTo>
                    <a:pt x="5527" y="11705"/>
                  </a:lnTo>
                  <a:lnTo>
                    <a:pt x="6083" y="11810"/>
                  </a:lnTo>
                  <a:lnTo>
                    <a:pt x="6638" y="11896"/>
                  </a:lnTo>
                  <a:lnTo>
                    <a:pt x="7203" y="11983"/>
                  </a:lnTo>
                  <a:lnTo>
                    <a:pt x="7768" y="12050"/>
                  </a:lnTo>
                  <a:lnTo>
                    <a:pt x="8324" y="12107"/>
                  </a:lnTo>
                  <a:lnTo>
                    <a:pt x="9397" y="12213"/>
                  </a:lnTo>
                  <a:lnTo>
                    <a:pt x="10412" y="12299"/>
                  </a:lnTo>
                  <a:lnTo>
                    <a:pt x="11331" y="12375"/>
                  </a:lnTo>
                  <a:lnTo>
                    <a:pt x="11743" y="12423"/>
                  </a:lnTo>
                  <a:lnTo>
                    <a:pt x="12126" y="12462"/>
                  </a:lnTo>
                  <a:lnTo>
                    <a:pt x="12471" y="12519"/>
                  </a:lnTo>
                  <a:lnTo>
                    <a:pt x="12768" y="12567"/>
                  </a:lnTo>
                  <a:lnTo>
                    <a:pt x="13898" y="12806"/>
                  </a:lnTo>
                  <a:lnTo>
                    <a:pt x="15393" y="13132"/>
                  </a:lnTo>
                  <a:lnTo>
                    <a:pt x="16235" y="13324"/>
                  </a:lnTo>
                  <a:lnTo>
                    <a:pt x="17117" y="13525"/>
                  </a:lnTo>
                  <a:lnTo>
                    <a:pt x="18007" y="13755"/>
                  </a:lnTo>
                  <a:lnTo>
                    <a:pt x="18889" y="13985"/>
                  </a:lnTo>
                  <a:lnTo>
                    <a:pt x="19760" y="14234"/>
                  </a:lnTo>
                  <a:lnTo>
                    <a:pt x="20182" y="14358"/>
                  </a:lnTo>
                  <a:lnTo>
                    <a:pt x="20584" y="14492"/>
                  </a:lnTo>
                  <a:lnTo>
                    <a:pt x="20977" y="14626"/>
                  </a:lnTo>
                  <a:lnTo>
                    <a:pt x="21350" y="14760"/>
                  </a:lnTo>
                  <a:lnTo>
                    <a:pt x="21695" y="14894"/>
                  </a:lnTo>
                  <a:lnTo>
                    <a:pt x="22030" y="15029"/>
                  </a:lnTo>
                  <a:lnTo>
                    <a:pt x="22337" y="15172"/>
                  </a:lnTo>
                  <a:lnTo>
                    <a:pt x="22614" y="15306"/>
                  </a:lnTo>
                  <a:lnTo>
                    <a:pt x="22854" y="15450"/>
                  </a:lnTo>
                  <a:lnTo>
                    <a:pt x="23074" y="15594"/>
                  </a:lnTo>
                  <a:lnTo>
                    <a:pt x="23256" y="15737"/>
                  </a:lnTo>
                  <a:lnTo>
                    <a:pt x="23333" y="15804"/>
                  </a:lnTo>
                  <a:lnTo>
                    <a:pt x="23400" y="15871"/>
                  </a:lnTo>
                  <a:lnTo>
                    <a:pt x="23457" y="15948"/>
                  </a:lnTo>
                  <a:lnTo>
                    <a:pt x="23505" y="16015"/>
                  </a:lnTo>
                  <a:lnTo>
                    <a:pt x="23534" y="16092"/>
                  </a:lnTo>
                  <a:lnTo>
                    <a:pt x="23563" y="16159"/>
                  </a:lnTo>
                  <a:lnTo>
                    <a:pt x="23601" y="16245"/>
                  </a:lnTo>
                  <a:lnTo>
                    <a:pt x="23649" y="16331"/>
                  </a:lnTo>
                  <a:lnTo>
                    <a:pt x="23706" y="16398"/>
                  </a:lnTo>
                  <a:lnTo>
                    <a:pt x="23783" y="16465"/>
                  </a:lnTo>
                  <a:lnTo>
                    <a:pt x="23869" y="16532"/>
                  </a:lnTo>
                  <a:lnTo>
                    <a:pt x="23965" y="16590"/>
                  </a:lnTo>
                  <a:lnTo>
                    <a:pt x="24080" y="16638"/>
                  </a:lnTo>
                  <a:lnTo>
                    <a:pt x="24204" y="16676"/>
                  </a:lnTo>
                  <a:lnTo>
                    <a:pt x="24338" y="16714"/>
                  </a:lnTo>
                  <a:lnTo>
                    <a:pt x="24482" y="16743"/>
                  </a:lnTo>
                  <a:lnTo>
                    <a:pt x="24635" y="16772"/>
                  </a:lnTo>
                  <a:lnTo>
                    <a:pt x="24798" y="16791"/>
                  </a:lnTo>
                  <a:lnTo>
                    <a:pt x="24971" y="16800"/>
                  </a:lnTo>
                  <a:lnTo>
                    <a:pt x="25153" y="16810"/>
                  </a:lnTo>
                  <a:lnTo>
                    <a:pt x="25536" y="16810"/>
                  </a:lnTo>
                  <a:lnTo>
                    <a:pt x="25948" y="16781"/>
                  </a:lnTo>
                  <a:lnTo>
                    <a:pt x="26388" y="16733"/>
                  </a:lnTo>
                  <a:lnTo>
                    <a:pt x="26838" y="16666"/>
                  </a:lnTo>
                  <a:lnTo>
                    <a:pt x="27317" y="16580"/>
                  </a:lnTo>
                  <a:lnTo>
                    <a:pt x="27796" y="16475"/>
                  </a:lnTo>
                  <a:lnTo>
                    <a:pt x="28285" y="16350"/>
                  </a:lnTo>
                  <a:lnTo>
                    <a:pt x="28783" y="16207"/>
                  </a:lnTo>
                  <a:lnTo>
                    <a:pt x="29271" y="16044"/>
                  </a:lnTo>
                  <a:lnTo>
                    <a:pt x="29760" y="15862"/>
                  </a:lnTo>
                  <a:lnTo>
                    <a:pt x="30239" y="15661"/>
                  </a:lnTo>
                  <a:lnTo>
                    <a:pt x="30708" y="15440"/>
                  </a:lnTo>
                  <a:lnTo>
                    <a:pt x="31158" y="15211"/>
                  </a:lnTo>
                  <a:lnTo>
                    <a:pt x="31378" y="15096"/>
                  </a:lnTo>
                  <a:lnTo>
                    <a:pt x="31589" y="14961"/>
                  </a:lnTo>
                  <a:lnTo>
                    <a:pt x="31800" y="14837"/>
                  </a:lnTo>
                  <a:lnTo>
                    <a:pt x="32001" y="14703"/>
                  </a:lnTo>
                  <a:lnTo>
                    <a:pt x="32193" y="14569"/>
                  </a:lnTo>
                  <a:lnTo>
                    <a:pt x="32375" y="14425"/>
                  </a:lnTo>
                  <a:lnTo>
                    <a:pt x="32556" y="14281"/>
                  </a:lnTo>
                  <a:lnTo>
                    <a:pt x="32729" y="14138"/>
                  </a:lnTo>
                  <a:lnTo>
                    <a:pt x="32882" y="13985"/>
                  </a:lnTo>
                  <a:lnTo>
                    <a:pt x="33035" y="13831"/>
                  </a:lnTo>
                  <a:lnTo>
                    <a:pt x="33179" y="13678"/>
                  </a:lnTo>
                  <a:lnTo>
                    <a:pt x="33304" y="13515"/>
                  </a:lnTo>
                  <a:lnTo>
                    <a:pt x="33428" y="13362"/>
                  </a:lnTo>
                  <a:lnTo>
                    <a:pt x="33533" y="13190"/>
                  </a:lnTo>
                  <a:lnTo>
                    <a:pt x="33629" y="13027"/>
                  </a:lnTo>
                  <a:lnTo>
                    <a:pt x="33706" y="12854"/>
                  </a:lnTo>
                  <a:lnTo>
                    <a:pt x="33782" y="12682"/>
                  </a:lnTo>
                  <a:lnTo>
                    <a:pt x="33830" y="12500"/>
                  </a:lnTo>
                  <a:lnTo>
                    <a:pt x="33878" y="12318"/>
                  </a:lnTo>
                  <a:lnTo>
                    <a:pt x="33907" y="12136"/>
                  </a:lnTo>
                  <a:lnTo>
                    <a:pt x="33917" y="11954"/>
                  </a:lnTo>
                  <a:lnTo>
                    <a:pt x="33917" y="11772"/>
                  </a:lnTo>
                  <a:lnTo>
                    <a:pt x="33897" y="11580"/>
                  </a:lnTo>
                  <a:lnTo>
                    <a:pt x="33859" y="11389"/>
                  </a:lnTo>
                  <a:lnTo>
                    <a:pt x="33821" y="11245"/>
                  </a:lnTo>
                  <a:lnTo>
                    <a:pt x="33782" y="11101"/>
                  </a:lnTo>
                  <a:lnTo>
                    <a:pt x="33735" y="10958"/>
                  </a:lnTo>
                  <a:lnTo>
                    <a:pt x="33677" y="10805"/>
                  </a:lnTo>
                  <a:lnTo>
                    <a:pt x="33543" y="10517"/>
                  </a:lnTo>
                  <a:lnTo>
                    <a:pt x="33390" y="10239"/>
                  </a:lnTo>
                  <a:lnTo>
                    <a:pt x="33217" y="9952"/>
                  </a:lnTo>
                  <a:lnTo>
                    <a:pt x="33026" y="9665"/>
                  </a:lnTo>
                  <a:lnTo>
                    <a:pt x="32806" y="9387"/>
                  </a:lnTo>
                  <a:lnTo>
                    <a:pt x="32566" y="9109"/>
                  </a:lnTo>
                  <a:lnTo>
                    <a:pt x="32307" y="8841"/>
                  </a:lnTo>
                  <a:lnTo>
                    <a:pt x="32039" y="8563"/>
                  </a:lnTo>
                  <a:lnTo>
                    <a:pt x="31742" y="8295"/>
                  </a:lnTo>
                  <a:lnTo>
                    <a:pt x="31436" y="8027"/>
                  </a:lnTo>
                  <a:lnTo>
                    <a:pt x="31110" y="7759"/>
                  </a:lnTo>
                  <a:lnTo>
                    <a:pt x="30765" y="7500"/>
                  </a:lnTo>
                  <a:lnTo>
                    <a:pt x="30411" y="7242"/>
                  </a:lnTo>
                  <a:lnTo>
                    <a:pt x="30047" y="6983"/>
                  </a:lnTo>
                  <a:lnTo>
                    <a:pt x="29664" y="6734"/>
                  </a:lnTo>
                  <a:lnTo>
                    <a:pt x="29281" y="6475"/>
                  </a:lnTo>
                  <a:lnTo>
                    <a:pt x="28878" y="6236"/>
                  </a:lnTo>
                  <a:lnTo>
                    <a:pt x="28467" y="5987"/>
                  </a:lnTo>
                  <a:lnTo>
                    <a:pt x="28045" y="5747"/>
                  </a:lnTo>
                  <a:lnTo>
                    <a:pt x="27614" y="5508"/>
                  </a:lnTo>
                  <a:lnTo>
                    <a:pt x="27174" y="5278"/>
                  </a:lnTo>
                  <a:lnTo>
                    <a:pt x="26733" y="5048"/>
                  </a:lnTo>
                  <a:lnTo>
                    <a:pt x="26283" y="4828"/>
                  </a:lnTo>
                  <a:lnTo>
                    <a:pt x="25833" y="4608"/>
                  </a:lnTo>
                  <a:lnTo>
                    <a:pt x="24913" y="4167"/>
                  </a:lnTo>
                  <a:lnTo>
                    <a:pt x="23984" y="3755"/>
                  </a:lnTo>
                  <a:lnTo>
                    <a:pt x="23055" y="3362"/>
                  </a:lnTo>
                  <a:lnTo>
                    <a:pt x="22126" y="2979"/>
                  </a:lnTo>
                  <a:lnTo>
                    <a:pt x="21206" y="2625"/>
                  </a:lnTo>
                  <a:lnTo>
                    <a:pt x="20316" y="2280"/>
                  </a:lnTo>
                  <a:lnTo>
                    <a:pt x="19434" y="1964"/>
                  </a:lnTo>
                  <a:lnTo>
                    <a:pt x="18592" y="1667"/>
                  </a:lnTo>
                  <a:lnTo>
                    <a:pt x="17787" y="1389"/>
                  </a:lnTo>
                  <a:lnTo>
                    <a:pt x="17030" y="1131"/>
                  </a:lnTo>
                  <a:lnTo>
                    <a:pt x="16322" y="901"/>
                  </a:lnTo>
                  <a:lnTo>
                    <a:pt x="15086" y="518"/>
                  </a:lnTo>
                  <a:lnTo>
                    <a:pt x="14138" y="230"/>
                  </a:lnTo>
                  <a:lnTo>
                    <a:pt x="13525" y="58"/>
                  </a:lnTo>
                  <a:lnTo>
                    <a:pt x="133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79;p16">
              <a:extLst>
                <a:ext uri="{FF2B5EF4-FFF2-40B4-BE49-F238E27FC236}">
                  <a16:creationId xmlns:a16="http://schemas.microsoft.com/office/drawing/2014/main" id="{5932CEC3-DE35-9C8A-DBC7-727575A79127}"/>
                </a:ext>
              </a:extLst>
            </p:cNvPr>
            <p:cNvSpPr/>
            <p:nvPr/>
          </p:nvSpPr>
          <p:spPr>
            <a:xfrm>
              <a:off x="3800446" y="2426514"/>
              <a:ext cx="754570" cy="1205842"/>
            </a:xfrm>
            <a:custGeom>
              <a:avLst/>
              <a:gdLst/>
              <a:ahLst/>
              <a:cxnLst/>
              <a:rect l="l" t="t" r="r" b="b"/>
              <a:pathLst>
                <a:path w="21254" h="33965" extrusionOk="0">
                  <a:moveTo>
                    <a:pt x="10709" y="0"/>
                  </a:moveTo>
                  <a:lnTo>
                    <a:pt x="10431" y="10"/>
                  </a:lnTo>
                  <a:lnTo>
                    <a:pt x="10134" y="10"/>
                  </a:lnTo>
                  <a:lnTo>
                    <a:pt x="9846" y="29"/>
                  </a:lnTo>
                  <a:lnTo>
                    <a:pt x="9550" y="58"/>
                  </a:lnTo>
                  <a:lnTo>
                    <a:pt x="9253" y="96"/>
                  </a:lnTo>
                  <a:lnTo>
                    <a:pt x="8956" y="144"/>
                  </a:lnTo>
                  <a:lnTo>
                    <a:pt x="8649" y="201"/>
                  </a:lnTo>
                  <a:lnTo>
                    <a:pt x="8352" y="268"/>
                  </a:lnTo>
                  <a:lnTo>
                    <a:pt x="8046" y="345"/>
                  </a:lnTo>
                  <a:lnTo>
                    <a:pt x="7749" y="441"/>
                  </a:lnTo>
                  <a:lnTo>
                    <a:pt x="7442" y="556"/>
                  </a:lnTo>
                  <a:lnTo>
                    <a:pt x="7136" y="671"/>
                  </a:lnTo>
                  <a:lnTo>
                    <a:pt x="6839" y="814"/>
                  </a:lnTo>
                  <a:lnTo>
                    <a:pt x="6542" y="958"/>
                  </a:lnTo>
                  <a:lnTo>
                    <a:pt x="6236" y="1130"/>
                  </a:lnTo>
                  <a:lnTo>
                    <a:pt x="5939" y="1312"/>
                  </a:lnTo>
                  <a:lnTo>
                    <a:pt x="5651" y="1513"/>
                  </a:lnTo>
                  <a:lnTo>
                    <a:pt x="5354" y="1734"/>
                  </a:lnTo>
                  <a:lnTo>
                    <a:pt x="5067" y="1973"/>
                  </a:lnTo>
                  <a:lnTo>
                    <a:pt x="4789" y="2232"/>
                  </a:lnTo>
                  <a:lnTo>
                    <a:pt x="4502" y="2510"/>
                  </a:lnTo>
                  <a:lnTo>
                    <a:pt x="4234" y="2807"/>
                  </a:lnTo>
                  <a:lnTo>
                    <a:pt x="3956" y="3123"/>
                  </a:lnTo>
                  <a:lnTo>
                    <a:pt x="3697" y="3467"/>
                  </a:lnTo>
                  <a:lnTo>
                    <a:pt x="3439" y="3831"/>
                  </a:lnTo>
                  <a:lnTo>
                    <a:pt x="3180" y="4215"/>
                  </a:lnTo>
                  <a:lnTo>
                    <a:pt x="2931" y="4626"/>
                  </a:lnTo>
                  <a:lnTo>
                    <a:pt x="2692" y="5057"/>
                  </a:lnTo>
                  <a:lnTo>
                    <a:pt x="2462" y="5517"/>
                  </a:lnTo>
                  <a:lnTo>
                    <a:pt x="2241" y="5996"/>
                  </a:lnTo>
                  <a:lnTo>
                    <a:pt x="2021" y="6513"/>
                  </a:lnTo>
                  <a:lnTo>
                    <a:pt x="1810" y="7050"/>
                  </a:lnTo>
                  <a:lnTo>
                    <a:pt x="1619" y="7605"/>
                  </a:lnTo>
                  <a:lnTo>
                    <a:pt x="1427" y="8199"/>
                  </a:lnTo>
                  <a:lnTo>
                    <a:pt x="1245" y="8822"/>
                  </a:lnTo>
                  <a:lnTo>
                    <a:pt x="1083" y="9473"/>
                  </a:lnTo>
                  <a:lnTo>
                    <a:pt x="920" y="10153"/>
                  </a:lnTo>
                  <a:lnTo>
                    <a:pt x="776" y="10862"/>
                  </a:lnTo>
                  <a:lnTo>
                    <a:pt x="642" y="11609"/>
                  </a:lnTo>
                  <a:lnTo>
                    <a:pt x="517" y="12375"/>
                  </a:lnTo>
                  <a:lnTo>
                    <a:pt x="402" y="13180"/>
                  </a:lnTo>
                  <a:lnTo>
                    <a:pt x="307" y="14022"/>
                  </a:lnTo>
                  <a:lnTo>
                    <a:pt x="220" y="14894"/>
                  </a:lnTo>
                  <a:lnTo>
                    <a:pt x="144" y="15804"/>
                  </a:lnTo>
                  <a:lnTo>
                    <a:pt x="86" y="16743"/>
                  </a:lnTo>
                  <a:lnTo>
                    <a:pt x="48" y="17720"/>
                  </a:lnTo>
                  <a:lnTo>
                    <a:pt x="19" y="18735"/>
                  </a:lnTo>
                  <a:lnTo>
                    <a:pt x="0" y="19645"/>
                  </a:lnTo>
                  <a:lnTo>
                    <a:pt x="0" y="20516"/>
                  </a:lnTo>
                  <a:lnTo>
                    <a:pt x="19" y="21350"/>
                  </a:lnTo>
                  <a:lnTo>
                    <a:pt x="39" y="22135"/>
                  </a:lnTo>
                  <a:lnTo>
                    <a:pt x="77" y="22892"/>
                  </a:lnTo>
                  <a:lnTo>
                    <a:pt x="115" y="23601"/>
                  </a:lnTo>
                  <a:lnTo>
                    <a:pt x="173" y="24271"/>
                  </a:lnTo>
                  <a:lnTo>
                    <a:pt x="230" y="24913"/>
                  </a:lnTo>
                  <a:lnTo>
                    <a:pt x="297" y="25507"/>
                  </a:lnTo>
                  <a:lnTo>
                    <a:pt x="374" y="26072"/>
                  </a:lnTo>
                  <a:lnTo>
                    <a:pt x="460" y="26608"/>
                  </a:lnTo>
                  <a:lnTo>
                    <a:pt x="546" y="27106"/>
                  </a:lnTo>
                  <a:lnTo>
                    <a:pt x="632" y="27566"/>
                  </a:lnTo>
                  <a:lnTo>
                    <a:pt x="728" y="28007"/>
                  </a:lnTo>
                  <a:lnTo>
                    <a:pt x="824" y="28409"/>
                  </a:lnTo>
                  <a:lnTo>
                    <a:pt x="920" y="28773"/>
                  </a:lnTo>
                  <a:lnTo>
                    <a:pt x="1006" y="29079"/>
                  </a:lnTo>
                  <a:lnTo>
                    <a:pt x="1121" y="29376"/>
                  </a:lnTo>
                  <a:lnTo>
                    <a:pt x="1236" y="29664"/>
                  </a:lnTo>
                  <a:lnTo>
                    <a:pt x="1379" y="29941"/>
                  </a:lnTo>
                  <a:lnTo>
                    <a:pt x="1533" y="30210"/>
                  </a:lnTo>
                  <a:lnTo>
                    <a:pt x="1705" y="30468"/>
                  </a:lnTo>
                  <a:lnTo>
                    <a:pt x="1887" y="30717"/>
                  </a:lnTo>
                  <a:lnTo>
                    <a:pt x="2079" y="30957"/>
                  </a:lnTo>
                  <a:lnTo>
                    <a:pt x="2289" y="31186"/>
                  </a:lnTo>
                  <a:lnTo>
                    <a:pt x="2510" y="31407"/>
                  </a:lnTo>
                  <a:lnTo>
                    <a:pt x="2740" y="31608"/>
                  </a:lnTo>
                  <a:lnTo>
                    <a:pt x="2989" y="31799"/>
                  </a:lnTo>
                  <a:lnTo>
                    <a:pt x="3238" y="31981"/>
                  </a:lnTo>
                  <a:lnTo>
                    <a:pt x="3506" y="32144"/>
                  </a:lnTo>
                  <a:lnTo>
                    <a:pt x="3784" y="32298"/>
                  </a:lnTo>
                  <a:lnTo>
                    <a:pt x="4061" y="32432"/>
                  </a:lnTo>
                  <a:lnTo>
                    <a:pt x="4626" y="32671"/>
                  </a:lnTo>
                  <a:lnTo>
                    <a:pt x="5172" y="32882"/>
                  </a:lnTo>
                  <a:lnTo>
                    <a:pt x="5718" y="33073"/>
                  </a:lnTo>
                  <a:lnTo>
                    <a:pt x="6264" y="33246"/>
                  </a:lnTo>
                  <a:lnTo>
                    <a:pt x="6791" y="33399"/>
                  </a:lnTo>
                  <a:lnTo>
                    <a:pt x="7318" y="33533"/>
                  </a:lnTo>
                  <a:lnTo>
                    <a:pt x="7835" y="33648"/>
                  </a:lnTo>
                  <a:lnTo>
                    <a:pt x="8343" y="33744"/>
                  </a:lnTo>
                  <a:lnTo>
                    <a:pt x="8841" y="33820"/>
                  </a:lnTo>
                  <a:lnTo>
                    <a:pt x="9339" y="33878"/>
                  </a:lnTo>
                  <a:lnTo>
                    <a:pt x="9818" y="33916"/>
                  </a:lnTo>
                  <a:lnTo>
                    <a:pt x="10297" y="33945"/>
                  </a:lnTo>
                  <a:lnTo>
                    <a:pt x="10766" y="33964"/>
                  </a:lnTo>
                  <a:lnTo>
                    <a:pt x="11235" y="33955"/>
                  </a:lnTo>
                  <a:lnTo>
                    <a:pt x="11685" y="33945"/>
                  </a:lnTo>
                  <a:lnTo>
                    <a:pt x="12126" y="33916"/>
                  </a:lnTo>
                  <a:lnTo>
                    <a:pt x="12567" y="33868"/>
                  </a:lnTo>
                  <a:lnTo>
                    <a:pt x="12988" y="33820"/>
                  </a:lnTo>
                  <a:lnTo>
                    <a:pt x="13410" y="33753"/>
                  </a:lnTo>
                  <a:lnTo>
                    <a:pt x="13821" y="33686"/>
                  </a:lnTo>
                  <a:lnTo>
                    <a:pt x="14214" y="33600"/>
                  </a:lnTo>
                  <a:lnTo>
                    <a:pt x="14607" y="33504"/>
                  </a:lnTo>
                  <a:lnTo>
                    <a:pt x="14990" y="33409"/>
                  </a:lnTo>
                  <a:lnTo>
                    <a:pt x="15363" y="33294"/>
                  </a:lnTo>
                  <a:lnTo>
                    <a:pt x="15718" y="33179"/>
                  </a:lnTo>
                  <a:lnTo>
                    <a:pt x="16072" y="33064"/>
                  </a:lnTo>
                  <a:lnTo>
                    <a:pt x="16417" y="32930"/>
                  </a:lnTo>
                  <a:lnTo>
                    <a:pt x="16752" y="32805"/>
                  </a:lnTo>
                  <a:lnTo>
                    <a:pt x="17068" y="32662"/>
                  </a:lnTo>
                  <a:lnTo>
                    <a:pt x="17384" y="32527"/>
                  </a:lnTo>
                  <a:lnTo>
                    <a:pt x="17681" y="32384"/>
                  </a:lnTo>
                  <a:lnTo>
                    <a:pt x="17969" y="32240"/>
                  </a:lnTo>
                  <a:lnTo>
                    <a:pt x="18199" y="32116"/>
                  </a:lnTo>
                  <a:lnTo>
                    <a:pt x="18409" y="31981"/>
                  </a:lnTo>
                  <a:lnTo>
                    <a:pt x="18610" y="31847"/>
                  </a:lnTo>
                  <a:lnTo>
                    <a:pt x="18802" y="31704"/>
                  </a:lnTo>
                  <a:lnTo>
                    <a:pt x="18984" y="31550"/>
                  </a:lnTo>
                  <a:lnTo>
                    <a:pt x="19156" y="31388"/>
                  </a:lnTo>
                  <a:lnTo>
                    <a:pt x="19319" y="31215"/>
                  </a:lnTo>
                  <a:lnTo>
                    <a:pt x="19472" y="31043"/>
                  </a:lnTo>
                  <a:lnTo>
                    <a:pt x="19616" y="30861"/>
                  </a:lnTo>
                  <a:lnTo>
                    <a:pt x="19750" y="30679"/>
                  </a:lnTo>
                  <a:lnTo>
                    <a:pt x="19884" y="30478"/>
                  </a:lnTo>
                  <a:lnTo>
                    <a:pt x="19999" y="30286"/>
                  </a:lnTo>
                  <a:lnTo>
                    <a:pt x="20114" y="30075"/>
                  </a:lnTo>
                  <a:lnTo>
                    <a:pt x="20220" y="29865"/>
                  </a:lnTo>
                  <a:lnTo>
                    <a:pt x="20315" y="29654"/>
                  </a:lnTo>
                  <a:lnTo>
                    <a:pt x="20411" y="29434"/>
                  </a:lnTo>
                  <a:lnTo>
                    <a:pt x="20488" y="29213"/>
                  </a:lnTo>
                  <a:lnTo>
                    <a:pt x="20564" y="28984"/>
                  </a:lnTo>
                  <a:lnTo>
                    <a:pt x="20641" y="28754"/>
                  </a:lnTo>
                  <a:lnTo>
                    <a:pt x="20708" y="28514"/>
                  </a:lnTo>
                  <a:lnTo>
                    <a:pt x="20766" y="28284"/>
                  </a:lnTo>
                  <a:lnTo>
                    <a:pt x="20823" y="28035"/>
                  </a:lnTo>
                  <a:lnTo>
                    <a:pt x="20919" y="27547"/>
                  </a:lnTo>
                  <a:lnTo>
                    <a:pt x="20995" y="27049"/>
                  </a:lnTo>
                  <a:lnTo>
                    <a:pt x="21053" y="26541"/>
                  </a:lnTo>
                  <a:lnTo>
                    <a:pt x="21101" y="26033"/>
                  </a:lnTo>
                  <a:lnTo>
                    <a:pt x="21139" y="25526"/>
                  </a:lnTo>
                  <a:lnTo>
                    <a:pt x="21187" y="24434"/>
                  </a:lnTo>
                  <a:lnTo>
                    <a:pt x="21216" y="23811"/>
                  </a:lnTo>
                  <a:lnTo>
                    <a:pt x="21235" y="23150"/>
                  </a:lnTo>
                  <a:lnTo>
                    <a:pt x="21244" y="22432"/>
                  </a:lnTo>
                  <a:lnTo>
                    <a:pt x="21254" y="21675"/>
                  </a:lnTo>
                  <a:lnTo>
                    <a:pt x="21254" y="20880"/>
                  </a:lnTo>
                  <a:lnTo>
                    <a:pt x="21254" y="20047"/>
                  </a:lnTo>
                  <a:lnTo>
                    <a:pt x="21235" y="19185"/>
                  </a:lnTo>
                  <a:lnTo>
                    <a:pt x="21206" y="18285"/>
                  </a:lnTo>
                  <a:lnTo>
                    <a:pt x="21168" y="17356"/>
                  </a:lnTo>
                  <a:lnTo>
                    <a:pt x="21110" y="16398"/>
                  </a:lnTo>
                  <a:lnTo>
                    <a:pt x="21043" y="15421"/>
                  </a:lnTo>
                  <a:lnTo>
                    <a:pt x="20967" y="14415"/>
                  </a:lnTo>
                  <a:lnTo>
                    <a:pt x="20871" y="13390"/>
                  </a:lnTo>
                  <a:lnTo>
                    <a:pt x="20756" y="12356"/>
                  </a:lnTo>
                  <a:lnTo>
                    <a:pt x="20631" y="11398"/>
                  </a:lnTo>
                  <a:lnTo>
                    <a:pt x="20497" y="10488"/>
                  </a:lnTo>
                  <a:lnTo>
                    <a:pt x="20344" y="9636"/>
                  </a:lnTo>
                  <a:lnTo>
                    <a:pt x="20191" y="8841"/>
                  </a:lnTo>
                  <a:lnTo>
                    <a:pt x="20018" y="8084"/>
                  </a:lnTo>
                  <a:lnTo>
                    <a:pt x="19836" y="7385"/>
                  </a:lnTo>
                  <a:lnTo>
                    <a:pt x="19645" y="6724"/>
                  </a:lnTo>
                  <a:lnTo>
                    <a:pt x="19453" y="6111"/>
                  </a:lnTo>
                  <a:lnTo>
                    <a:pt x="19243" y="5536"/>
                  </a:lnTo>
                  <a:lnTo>
                    <a:pt x="19032" y="5009"/>
                  </a:lnTo>
                  <a:lnTo>
                    <a:pt x="18821" y="4521"/>
                  </a:lnTo>
                  <a:lnTo>
                    <a:pt x="18601" y="4071"/>
                  </a:lnTo>
                  <a:lnTo>
                    <a:pt x="18371" y="3649"/>
                  </a:lnTo>
                  <a:lnTo>
                    <a:pt x="18151" y="3276"/>
                  </a:lnTo>
                  <a:lnTo>
                    <a:pt x="17921" y="2921"/>
                  </a:lnTo>
                  <a:lnTo>
                    <a:pt x="17691" y="2605"/>
                  </a:lnTo>
                  <a:lnTo>
                    <a:pt x="17461" y="2328"/>
                  </a:lnTo>
                  <a:lnTo>
                    <a:pt x="17231" y="2069"/>
                  </a:lnTo>
                  <a:lnTo>
                    <a:pt x="17001" y="1839"/>
                  </a:lnTo>
                  <a:lnTo>
                    <a:pt x="16781" y="1628"/>
                  </a:lnTo>
                  <a:lnTo>
                    <a:pt x="16561" y="1456"/>
                  </a:lnTo>
                  <a:lnTo>
                    <a:pt x="16340" y="1293"/>
                  </a:lnTo>
                  <a:lnTo>
                    <a:pt x="16130" y="1159"/>
                  </a:lnTo>
                  <a:lnTo>
                    <a:pt x="15929" y="1035"/>
                  </a:lnTo>
                  <a:lnTo>
                    <a:pt x="15727" y="929"/>
                  </a:lnTo>
                  <a:lnTo>
                    <a:pt x="15536" y="843"/>
                  </a:lnTo>
                  <a:lnTo>
                    <a:pt x="15354" y="776"/>
                  </a:lnTo>
                  <a:lnTo>
                    <a:pt x="15181" y="709"/>
                  </a:lnTo>
                  <a:lnTo>
                    <a:pt x="15019" y="661"/>
                  </a:lnTo>
                  <a:lnTo>
                    <a:pt x="14875" y="623"/>
                  </a:lnTo>
                  <a:lnTo>
                    <a:pt x="14607" y="565"/>
                  </a:lnTo>
                  <a:lnTo>
                    <a:pt x="13908" y="412"/>
                  </a:lnTo>
                  <a:lnTo>
                    <a:pt x="13496" y="326"/>
                  </a:lnTo>
                  <a:lnTo>
                    <a:pt x="13046" y="240"/>
                  </a:lnTo>
                  <a:lnTo>
                    <a:pt x="12576" y="163"/>
                  </a:lnTo>
                  <a:lnTo>
                    <a:pt x="12069" y="96"/>
                  </a:lnTo>
                  <a:lnTo>
                    <a:pt x="11542" y="38"/>
                  </a:lnTo>
                  <a:lnTo>
                    <a:pt x="11274" y="19"/>
                  </a:lnTo>
                  <a:lnTo>
                    <a:pt x="10996" y="10"/>
                  </a:lnTo>
                  <a:lnTo>
                    <a:pt x="107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80;p16">
              <a:extLst>
                <a:ext uri="{FF2B5EF4-FFF2-40B4-BE49-F238E27FC236}">
                  <a16:creationId xmlns:a16="http://schemas.microsoft.com/office/drawing/2014/main" id="{00BBF648-9F8A-D7C3-6AEF-AF81358FC426}"/>
                </a:ext>
              </a:extLst>
            </p:cNvPr>
            <p:cNvSpPr/>
            <p:nvPr/>
          </p:nvSpPr>
          <p:spPr>
            <a:xfrm>
              <a:off x="4210168" y="2562520"/>
              <a:ext cx="792345" cy="706642"/>
            </a:xfrm>
            <a:custGeom>
              <a:avLst/>
              <a:gdLst/>
              <a:ahLst/>
              <a:cxnLst/>
              <a:rect l="l" t="t" r="r" b="b"/>
              <a:pathLst>
                <a:path w="22318" h="19904" extrusionOk="0">
                  <a:moveTo>
                    <a:pt x="3602" y="0"/>
                  </a:moveTo>
                  <a:lnTo>
                    <a:pt x="3353" y="10"/>
                  </a:lnTo>
                  <a:lnTo>
                    <a:pt x="3095" y="29"/>
                  </a:lnTo>
                  <a:lnTo>
                    <a:pt x="2845" y="77"/>
                  </a:lnTo>
                  <a:lnTo>
                    <a:pt x="2596" y="154"/>
                  </a:lnTo>
                  <a:lnTo>
                    <a:pt x="2357" y="240"/>
                  </a:lnTo>
                  <a:lnTo>
                    <a:pt x="2118" y="355"/>
                  </a:lnTo>
                  <a:lnTo>
                    <a:pt x="1888" y="498"/>
                  </a:lnTo>
                  <a:lnTo>
                    <a:pt x="1658" y="652"/>
                  </a:lnTo>
                  <a:lnTo>
                    <a:pt x="1447" y="834"/>
                  </a:lnTo>
                  <a:lnTo>
                    <a:pt x="1236" y="1035"/>
                  </a:lnTo>
                  <a:lnTo>
                    <a:pt x="1045" y="1255"/>
                  </a:lnTo>
                  <a:lnTo>
                    <a:pt x="853" y="1495"/>
                  </a:lnTo>
                  <a:lnTo>
                    <a:pt x="767" y="1629"/>
                  </a:lnTo>
                  <a:lnTo>
                    <a:pt x="690" y="1763"/>
                  </a:lnTo>
                  <a:lnTo>
                    <a:pt x="604" y="1897"/>
                  </a:lnTo>
                  <a:lnTo>
                    <a:pt x="528" y="2050"/>
                  </a:lnTo>
                  <a:lnTo>
                    <a:pt x="461" y="2194"/>
                  </a:lnTo>
                  <a:lnTo>
                    <a:pt x="394" y="2347"/>
                  </a:lnTo>
                  <a:lnTo>
                    <a:pt x="326" y="2510"/>
                  </a:lnTo>
                  <a:lnTo>
                    <a:pt x="269" y="2673"/>
                  </a:lnTo>
                  <a:lnTo>
                    <a:pt x="212" y="2845"/>
                  </a:lnTo>
                  <a:lnTo>
                    <a:pt x="164" y="3017"/>
                  </a:lnTo>
                  <a:lnTo>
                    <a:pt x="116" y="3199"/>
                  </a:lnTo>
                  <a:lnTo>
                    <a:pt x="77" y="3391"/>
                  </a:lnTo>
                  <a:lnTo>
                    <a:pt x="39" y="3583"/>
                  </a:lnTo>
                  <a:lnTo>
                    <a:pt x="10" y="3774"/>
                  </a:lnTo>
                  <a:lnTo>
                    <a:pt x="1" y="3908"/>
                  </a:lnTo>
                  <a:lnTo>
                    <a:pt x="1" y="4062"/>
                  </a:lnTo>
                  <a:lnTo>
                    <a:pt x="20" y="4224"/>
                  </a:lnTo>
                  <a:lnTo>
                    <a:pt x="49" y="4406"/>
                  </a:lnTo>
                  <a:lnTo>
                    <a:pt x="87" y="4598"/>
                  </a:lnTo>
                  <a:lnTo>
                    <a:pt x="144" y="4799"/>
                  </a:lnTo>
                  <a:lnTo>
                    <a:pt x="202" y="5019"/>
                  </a:lnTo>
                  <a:lnTo>
                    <a:pt x="279" y="5249"/>
                  </a:lnTo>
                  <a:lnTo>
                    <a:pt x="365" y="5498"/>
                  </a:lnTo>
                  <a:lnTo>
                    <a:pt x="470" y="5747"/>
                  </a:lnTo>
                  <a:lnTo>
                    <a:pt x="690" y="6284"/>
                  </a:lnTo>
                  <a:lnTo>
                    <a:pt x="949" y="6868"/>
                  </a:lnTo>
                  <a:lnTo>
                    <a:pt x="1246" y="7471"/>
                  </a:lnTo>
                  <a:lnTo>
                    <a:pt x="1581" y="8103"/>
                  </a:lnTo>
                  <a:lnTo>
                    <a:pt x="1936" y="8764"/>
                  </a:lnTo>
                  <a:lnTo>
                    <a:pt x="2309" y="9444"/>
                  </a:lnTo>
                  <a:lnTo>
                    <a:pt x="2711" y="10134"/>
                  </a:lnTo>
                  <a:lnTo>
                    <a:pt x="3133" y="10843"/>
                  </a:lnTo>
                  <a:lnTo>
                    <a:pt x="3573" y="11542"/>
                  </a:lnTo>
                  <a:lnTo>
                    <a:pt x="4014" y="12251"/>
                  </a:lnTo>
                  <a:lnTo>
                    <a:pt x="4474" y="12960"/>
                  </a:lnTo>
                  <a:lnTo>
                    <a:pt x="4934" y="13649"/>
                  </a:lnTo>
                  <a:lnTo>
                    <a:pt x="5403" y="14329"/>
                  </a:lnTo>
                  <a:lnTo>
                    <a:pt x="5872" y="14990"/>
                  </a:lnTo>
                  <a:lnTo>
                    <a:pt x="6332" y="15632"/>
                  </a:lnTo>
                  <a:lnTo>
                    <a:pt x="6792" y="16245"/>
                  </a:lnTo>
                  <a:lnTo>
                    <a:pt x="7232" y="16829"/>
                  </a:lnTo>
                  <a:lnTo>
                    <a:pt x="7663" y="17375"/>
                  </a:lnTo>
                  <a:lnTo>
                    <a:pt x="8085" y="17883"/>
                  </a:lnTo>
                  <a:lnTo>
                    <a:pt x="8487" y="18342"/>
                  </a:lnTo>
                  <a:lnTo>
                    <a:pt x="8861" y="18754"/>
                  </a:lnTo>
                  <a:lnTo>
                    <a:pt x="9215" y="19109"/>
                  </a:lnTo>
                  <a:lnTo>
                    <a:pt x="9378" y="19262"/>
                  </a:lnTo>
                  <a:lnTo>
                    <a:pt x="9541" y="19396"/>
                  </a:lnTo>
                  <a:lnTo>
                    <a:pt x="9684" y="19521"/>
                  </a:lnTo>
                  <a:lnTo>
                    <a:pt x="9828" y="19636"/>
                  </a:lnTo>
                  <a:lnTo>
                    <a:pt x="9962" y="19722"/>
                  </a:lnTo>
                  <a:lnTo>
                    <a:pt x="10087" y="19798"/>
                  </a:lnTo>
                  <a:lnTo>
                    <a:pt x="10201" y="19856"/>
                  </a:lnTo>
                  <a:lnTo>
                    <a:pt x="10307" y="19885"/>
                  </a:lnTo>
                  <a:lnTo>
                    <a:pt x="10403" y="19904"/>
                  </a:lnTo>
                  <a:lnTo>
                    <a:pt x="10489" y="19904"/>
                  </a:lnTo>
                  <a:lnTo>
                    <a:pt x="10585" y="19885"/>
                  </a:lnTo>
                  <a:lnTo>
                    <a:pt x="10690" y="19846"/>
                  </a:lnTo>
                  <a:lnTo>
                    <a:pt x="10939" y="19760"/>
                  </a:lnTo>
                  <a:lnTo>
                    <a:pt x="11226" y="19626"/>
                  </a:lnTo>
                  <a:lnTo>
                    <a:pt x="11542" y="19463"/>
                  </a:lnTo>
                  <a:lnTo>
                    <a:pt x="11906" y="19262"/>
                  </a:lnTo>
                  <a:lnTo>
                    <a:pt x="12289" y="19042"/>
                  </a:lnTo>
                  <a:lnTo>
                    <a:pt x="12711" y="18793"/>
                  </a:lnTo>
                  <a:lnTo>
                    <a:pt x="13142" y="18515"/>
                  </a:lnTo>
                  <a:lnTo>
                    <a:pt x="13602" y="18218"/>
                  </a:lnTo>
                  <a:lnTo>
                    <a:pt x="14081" y="17902"/>
                  </a:lnTo>
                  <a:lnTo>
                    <a:pt x="15077" y="17222"/>
                  </a:lnTo>
                  <a:lnTo>
                    <a:pt x="16092" y="16503"/>
                  </a:lnTo>
                  <a:lnTo>
                    <a:pt x="17117" y="15776"/>
                  </a:lnTo>
                  <a:lnTo>
                    <a:pt x="18123" y="15048"/>
                  </a:lnTo>
                  <a:lnTo>
                    <a:pt x="19080" y="14339"/>
                  </a:lnTo>
                  <a:lnTo>
                    <a:pt x="20737" y="13094"/>
                  </a:lnTo>
                  <a:lnTo>
                    <a:pt x="21887" y="12222"/>
                  </a:lnTo>
                  <a:lnTo>
                    <a:pt x="22318" y="11896"/>
                  </a:lnTo>
                  <a:lnTo>
                    <a:pt x="22318" y="11762"/>
                  </a:lnTo>
                  <a:lnTo>
                    <a:pt x="22308" y="11609"/>
                  </a:lnTo>
                  <a:lnTo>
                    <a:pt x="22279" y="11456"/>
                  </a:lnTo>
                  <a:lnTo>
                    <a:pt x="22241" y="11283"/>
                  </a:lnTo>
                  <a:lnTo>
                    <a:pt x="22184" y="11111"/>
                  </a:lnTo>
                  <a:lnTo>
                    <a:pt x="22126" y="10939"/>
                  </a:lnTo>
                  <a:lnTo>
                    <a:pt x="22050" y="10776"/>
                  </a:lnTo>
                  <a:lnTo>
                    <a:pt x="21973" y="10603"/>
                  </a:lnTo>
                  <a:lnTo>
                    <a:pt x="21887" y="10450"/>
                  </a:lnTo>
                  <a:lnTo>
                    <a:pt x="21791" y="10306"/>
                  </a:lnTo>
                  <a:lnTo>
                    <a:pt x="21695" y="10172"/>
                  </a:lnTo>
                  <a:lnTo>
                    <a:pt x="21599" y="10067"/>
                  </a:lnTo>
                  <a:lnTo>
                    <a:pt x="21513" y="9981"/>
                  </a:lnTo>
                  <a:lnTo>
                    <a:pt x="21417" y="9914"/>
                  </a:lnTo>
                  <a:lnTo>
                    <a:pt x="21379" y="9885"/>
                  </a:lnTo>
                  <a:lnTo>
                    <a:pt x="21331" y="9875"/>
                  </a:lnTo>
                  <a:lnTo>
                    <a:pt x="21293" y="9866"/>
                  </a:lnTo>
                  <a:lnTo>
                    <a:pt x="21255" y="9866"/>
                  </a:lnTo>
                  <a:lnTo>
                    <a:pt x="20967" y="10038"/>
                  </a:lnTo>
                  <a:lnTo>
                    <a:pt x="20201" y="10498"/>
                  </a:lnTo>
                  <a:lnTo>
                    <a:pt x="19684" y="10795"/>
                  </a:lnTo>
                  <a:lnTo>
                    <a:pt x="19090" y="11140"/>
                  </a:lnTo>
                  <a:lnTo>
                    <a:pt x="18439" y="11494"/>
                  </a:lnTo>
                  <a:lnTo>
                    <a:pt x="17749" y="11868"/>
                  </a:lnTo>
                  <a:lnTo>
                    <a:pt x="17040" y="12241"/>
                  </a:lnTo>
                  <a:lnTo>
                    <a:pt x="16322" y="12605"/>
                  </a:lnTo>
                  <a:lnTo>
                    <a:pt x="15604" y="12950"/>
                  </a:lnTo>
                  <a:lnTo>
                    <a:pt x="15259" y="13103"/>
                  </a:lnTo>
                  <a:lnTo>
                    <a:pt x="14923" y="13247"/>
                  </a:lnTo>
                  <a:lnTo>
                    <a:pt x="14598" y="13391"/>
                  </a:lnTo>
                  <a:lnTo>
                    <a:pt x="14282" y="13506"/>
                  </a:lnTo>
                  <a:lnTo>
                    <a:pt x="13975" y="13620"/>
                  </a:lnTo>
                  <a:lnTo>
                    <a:pt x="13688" y="13707"/>
                  </a:lnTo>
                  <a:lnTo>
                    <a:pt x="13420" y="13783"/>
                  </a:lnTo>
                  <a:lnTo>
                    <a:pt x="13171" y="13841"/>
                  </a:lnTo>
                  <a:lnTo>
                    <a:pt x="12950" y="13879"/>
                  </a:lnTo>
                  <a:lnTo>
                    <a:pt x="12749" y="13889"/>
                  </a:lnTo>
                  <a:lnTo>
                    <a:pt x="12730" y="13879"/>
                  </a:lnTo>
                  <a:lnTo>
                    <a:pt x="12701" y="13860"/>
                  </a:lnTo>
                  <a:lnTo>
                    <a:pt x="12615" y="13764"/>
                  </a:lnTo>
                  <a:lnTo>
                    <a:pt x="12510" y="13611"/>
                  </a:lnTo>
                  <a:lnTo>
                    <a:pt x="12376" y="13400"/>
                  </a:lnTo>
                  <a:lnTo>
                    <a:pt x="12031" y="12835"/>
                  </a:lnTo>
                  <a:lnTo>
                    <a:pt x="11619" y="12098"/>
                  </a:lnTo>
                  <a:lnTo>
                    <a:pt x="11131" y="11226"/>
                  </a:lnTo>
                  <a:lnTo>
                    <a:pt x="10604" y="10249"/>
                  </a:lnTo>
                  <a:lnTo>
                    <a:pt x="9474" y="8113"/>
                  </a:lnTo>
                  <a:lnTo>
                    <a:pt x="8353" y="5968"/>
                  </a:lnTo>
                  <a:lnTo>
                    <a:pt x="7376" y="4071"/>
                  </a:lnTo>
                  <a:lnTo>
                    <a:pt x="6667" y="2682"/>
                  </a:lnTo>
                  <a:lnTo>
                    <a:pt x="6361" y="2069"/>
                  </a:lnTo>
                  <a:lnTo>
                    <a:pt x="6284" y="1916"/>
                  </a:lnTo>
                  <a:lnTo>
                    <a:pt x="6217" y="1763"/>
                  </a:lnTo>
                  <a:lnTo>
                    <a:pt x="6131" y="1619"/>
                  </a:lnTo>
                  <a:lnTo>
                    <a:pt x="6054" y="1485"/>
                  </a:lnTo>
                  <a:lnTo>
                    <a:pt x="5968" y="1360"/>
                  </a:lnTo>
                  <a:lnTo>
                    <a:pt x="5872" y="1236"/>
                  </a:lnTo>
                  <a:lnTo>
                    <a:pt x="5776" y="1121"/>
                  </a:lnTo>
                  <a:lnTo>
                    <a:pt x="5681" y="1006"/>
                  </a:lnTo>
                  <a:lnTo>
                    <a:pt x="5585" y="901"/>
                  </a:lnTo>
                  <a:lnTo>
                    <a:pt x="5479" y="795"/>
                  </a:lnTo>
                  <a:lnTo>
                    <a:pt x="5384" y="709"/>
                  </a:lnTo>
                  <a:lnTo>
                    <a:pt x="5269" y="623"/>
                  </a:lnTo>
                  <a:lnTo>
                    <a:pt x="5163" y="537"/>
                  </a:lnTo>
                  <a:lnTo>
                    <a:pt x="5048" y="460"/>
                  </a:lnTo>
                  <a:lnTo>
                    <a:pt x="4934" y="393"/>
                  </a:lnTo>
                  <a:lnTo>
                    <a:pt x="4819" y="326"/>
                  </a:lnTo>
                  <a:lnTo>
                    <a:pt x="4704" y="269"/>
                  </a:lnTo>
                  <a:lnTo>
                    <a:pt x="4589" y="211"/>
                  </a:lnTo>
                  <a:lnTo>
                    <a:pt x="4464" y="173"/>
                  </a:lnTo>
                  <a:lnTo>
                    <a:pt x="4349" y="125"/>
                  </a:lnTo>
                  <a:lnTo>
                    <a:pt x="4225" y="96"/>
                  </a:lnTo>
                  <a:lnTo>
                    <a:pt x="4100" y="67"/>
                  </a:lnTo>
                  <a:lnTo>
                    <a:pt x="3976" y="39"/>
                  </a:lnTo>
                  <a:lnTo>
                    <a:pt x="3851" y="2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81;p16">
              <a:extLst>
                <a:ext uri="{FF2B5EF4-FFF2-40B4-BE49-F238E27FC236}">
                  <a16:creationId xmlns:a16="http://schemas.microsoft.com/office/drawing/2014/main" id="{D50ED94C-5B96-345B-E12C-49614631803C}"/>
                </a:ext>
              </a:extLst>
            </p:cNvPr>
            <p:cNvSpPr/>
            <p:nvPr/>
          </p:nvSpPr>
          <p:spPr>
            <a:xfrm>
              <a:off x="4068730" y="3625822"/>
              <a:ext cx="995348" cy="923917"/>
            </a:xfrm>
            <a:custGeom>
              <a:avLst/>
              <a:gdLst/>
              <a:ahLst/>
              <a:cxnLst/>
              <a:rect l="l" t="t" r="r" b="b"/>
              <a:pathLst>
                <a:path w="28036" h="26024" extrusionOk="0">
                  <a:moveTo>
                    <a:pt x="16044" y="0"/>
                  </a:moveTo>
                  <a:lnTo>
                    <a:pt x="0" y="24453"/>
                  </a:lnTo>
                  <a:lnTo>
                    <a:pt x="2213" y="26024"/>
                  </a:lnTo>
                  <a:lnTo>
                    <a:pt x="28035" y="3640"/>
                  </a:lnTo>
                  <a:lnTo>
                    <a:pt x="160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82;p16">
              <a:extLst>
                <a:ext uri="{FF2B5EF4-FFF2-40B4-BE49-F238E27FC236}">
                  <a16:creationId xmlns:a16="http://schemas.microsoft.com/office/drawing/2014/main" id="{2725BC5F-67E5-EBA9-C00E-E7BE9840B8A2}"/>
                </a:ext>
              </a:extLst>
            </p:cNvPr>
            <p:cNvSpPr/>
            <p:nvPr/>
          </p:nvSpPr>
          <p:spPr>
            <a:xfrm>
              <a:off x="3800446" y="2784226"/>
              <a:ext cx="646465" cy="598501"/>
            </a:xfrm>
            <a:custGeom>
              <a:avLst/>
              <a:gdLst/>
              <a:ahLst/>
              <a:cxnLst/>
              <a:rect l="l" t="t" r="r" b="b"/>
              <a:pathLst>
                <a:path w="18209" h="16858" extrusionOk="0">
                  <a:moveTo>
                    <a:pt x="3161" y="0"/>
                  </a:moveTo>
                  <a:lnTo>
                    <a:pt x="2998" y="10"/>
                  </a:lnTo>
                  <a:lnTo>
                    <a:pt x="2835" y="19"/>
                  </a:lnTo>
                  <a:lnTo>
                    <a:pt x="2672" y="39"/>
                  </a:lnTo>
                  <a:lnTo>
                    <a:pt x="2519" y="67"/>
                  </a:lnTo>
                  <a:lnTo>
                    <a:pt x="2366" y="106"/>
                  </a:lnTo>
                  <a:lnTo>
                    <a:pt x="2213" y="14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16"/>
                  </a:lnTo>
                  <a:lnTo>
                    <a:pt x="1648" y="383"/>
                  </a:lnTo>
                  <a:lnTo>
                    <a:pt x="1514" y="460"/>
                  </a:lnTo>
                  <a:lnTo>
                    <a:pt x="1389" y="546"/>
                  </a:lnTo>
                  <a:lnTo>
                    <a:pt x="1265" y="632"/>
                  </a:lnTo>
                  <a:lnTo>
                    <a:pt x="1150" y="728"/>
                  </a:lnTo>
                  <a:lnTo>
                    <a:pt x="1035" y="824"/>
                  </a:lnTo>
                  <a:lnTo>
                    <a:pt x="920" y="929"/>
                  </a:lnTo>
                  <a:lnTo>
                    <a:pt x="814" y="1044"/>
                  </a:lnTo>
                  <a:lnTo>
                    <a:pt x="719" y="1159"/>
                  </a:lnTo>
                  <a:lnTo>
                    <a:pt x="623" y="1274"/>
                  </a:lnTo>
                  <a:lnTo>
                    <a:pt x="537" y="1399"/>
                  </a:lnTo>
                  <a:lnTo>
                    <a:pt x="450" y="1523"/>
                  </a:lnTo>
                  <a:lnTo>
                    <a:pt x="374" y="1657"/>
                  </a:lnTo>
                  <a:lnTo>
                    <a:pt x="307" y="1791"/>
                  </a:lnTo>
                  <a:lnTo>
                    <a:pt x="249" y="1935"/>
                  </a:lnTo>
                  <a:lnTo>
                    <a:pt x="192" y="2079"/>
                  </a:lnTo>
                  <a:lnTo>
                    <a:pt x="134" y="2222"/>
                  </a:lnTo>
                  <a:lnTo>
                    <a:pt x="96" y="2376"/>
                  </a:lnTo>
                  <a:lnTo>
                    <a:pt x="58" y="2529"/>
                  </a:lnTo>
                  <a:lnTo>
                    <a:pt x="29" y="2682"/>
                  </a:lnTo>
                  <a:lnTo>
                    <a:pt x="10" y="2845"/>
                  </a:lnTo>
                  <a:lnTo>
                    <a:pt x="0" y="3008"/>
                  </a:lnTo>
                  <a:lnTo>
                    <a:pt x="0" y="3161"/>
                  </a:lnTo>
                  <a:lnTo>
                    <a:pt x="0" y="13697"/>
                  </a:lnTo>
                  <a:lnTo>
                    <a:pt x="0" y="13860"/>
                  </a:lnTo>
                  <a:lnTo>
                    <a:pt x="10" y="14023"/>
                  </a:lnTo>
                  <a:lnTo>
                    <a:pt x="29" y="1417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3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67"/>
                  </a:lnTo>
                  <a:lnTo>
                    <a:pt x="374" y="15201"/>
                  </a:lnTo>
                  <a:lnTo>
                    <a:pt x="450" y="1533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708"/>
                  </a:lnTo>
                  <a:lnTo>
                    <a:pt x="814" y="15823"/>
                  </a:lnTo>
                  <a:lnTo>
                    <a:pt x="920" y="15929"/>
                  </a:lnTo>
                  <a:lnTo>
                    <a:pt x="1035" y="16034"/>
                  </a:lnTo>
                  <a:lnTo>
                    <a:pt x="1150" y="16139"/>
                  </a:lnTo>
                  <a:lnTo>
                    <a:pt x="1265" y="16226"/>
                  </a:lnTo>
                  <a:lnTo>
                    <a:pt x="1389" y="16321"/>
                  </a:lnTo>
                  <a:lnTo>
                    <a:pt x="1514" y="16398"/>
                  </a:lnTo>
                  <a:lnTo>
                    <a:pt x="1648" y="16475"/>
                  </a:lnTo>
                  <a:lnTo>
                    <a:pt x="1791" y="16542"/>
                  </a:lnTo>
                  <a:lnTo>
                    <a:pt x="1925" y="16609"/>
                  </a:lnTo>
                  <a:lnTo>
                    <a:pt x="2069" y="16666"/>
                  </a:lnTo>
                  <a:lnTo>
                    <a:pt x="2213" y="16714"/>
                  </a:lnTo>
                  <a:lnTo>
                    <a:pt x="2366" y="16762"/>
                  </a:lnTo>
                  <a:lnTo>
                    <a:pt x="2519" y="16791"/>
                  </a:lnTo>
                  <a:lnTo>
                    <a:pt x="2672" y="16819"/>
                  </a:lnTo>
                  <a:lnTo>
                    <a:pt x="2835" y="16839"/>
                  </a:lnTo>
                  <a:lnTo>
                    <a:pt x="2998" y="16848"/>
                  </a:lnTo>
                  <a:lnTo>
                    <a:pt x="3161" y="16858"/>
                  </a:lnTo>
                  <a:lnTo>
                    <a:pt x="15047" y="16858"/>
                  </a:lnTo>
                  <a:lnTo>
                    <a:pt x="15210" y="16848"/>
                  </a:lnTo>
                  <a:lnTo>
                    <a:pt x="15373" y="16839"/>
                  </a:lnTo>
                  <a:lnTo>
                    <a:pt x="15526" y="16819"/>
                  </a:lnTo>
                  <a:lnTo>
                    <a:pt x="15689" y="16791"/>
                  </a:lnTo>
                  <a:lnTo>
                    <a:pt x="15842" y="16762"/>
                  </a:lnTo>
                  <a:lnTo>
                    <a:pt x="15986" y="16714"/>
                  </a:lnTo>
                  <a:lnTo>
                    <a:pt x="16139" y="16666"/>
                  </a:lnTo>
                  <a:lnTo>
                    <a:pt x="16283" y="16609"/>
                  </a:lnTo>
                  <a:lnTo>
                    <a:pt x="16417" y="16542"/>
                  </a:lnTo>
                  <a:lnTo>
                    <a:pt x="16551" y="16475"/>
                  </a:lnTo>
                  <a:lnTo>
                    <a:pt x="16685" y="16398"/>
                  </a:lnTo>
                  <a:lnTo>
                    <a:pt x="16819" y="16321"/>
                  </a:lnTo>
                  <a:lnTo>
                    <a:pt x="16944" y="16226"/>
                  </a:lnTo>
                  <a:lnTo>
                    <a:pt x="17059" y="16139"/>
                  </a:lnTo>
                  <a:lnTo>
                    <a:pt x="17174" y="16034"/>
                  </a:lnTo>
                  <a:lnTo>
                    <a:pt x="17289" y="15929"/>
                  </a:lnTo>
                  <a:lnTo>
                    <a:pt x="17384" y="15823"/>
                  </a:lnTo>
                  <a:lnTo>
                    <a:pt x="17490" y="15708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35"/>
                  </a:lnTo>
                  <a:lnTo>
                    <a:pt x="17825" y="15201"/>
                  </a:lnTo>
                  <a:lnTo>
                    <a:pt x="17902" y="1506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3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76"/>
                  </a:lnTo>
                  <a:lnTo>
                    <a:pt x="18199" y="14023"/>
                  </a:lnTo>
                  <a:lnTo>
                    <a:pt x="18208" y="13860"/>
                  </a:lnTo>
                  <a:lnTo>
                    <a:pt x="18208" y="13697"/>
                  </a:lnTo>
                  <a:lnTo>
                    <a:pt x="18208" y="3161"/>
                  </a:lnTo>
                  <a:lnTo>
                    <a:pt x="18208" y="3008"/>
                  </a:lnTo>
                  <a:lnTo>
                    <a:pt x="18199" y="2845"/>
                  </a:lnTo>
                  <a:lnTo>
                    <a:pt x="18170" y="2682"/>
                  </a:lnTo>
                  <a:lnTo>
                    <a:pt x="18151" y="2529"/>
                  </a:lnTo>
                  <a:lnTo>
                    <a:pt x="18112" y="2376"/>
                  </a:lnTo>
                  <a:lnTo>
                    <a:pt x="18064" y="2222"/>
                  </a:lnTo>
                  <a:lnTo>
                    <a:pt x="18017" y="2079"/>
                  </a:lnTo>
                  <a:lnTo>
                    <a:pt x="17959" y="1935"/>
                  </a:lnTo>
                  <a:lnTo>
                    <a:pt x="17902" y="1791"/>
                  </a:lnTo>
                  <a:lnTo>
                    <a:pt x="17825" y="1657"/>
                  </a:lnTo>
                  <a:lnTo>
                    <a:pt x="17748" y="1523"/>
                  </a:lnTo>
                  <a:lnTo>
                    <a:pt x="17672" y="1399"/>
                  </a:lnTo>
                  <a:lnTo>
                    <a:pt x="17586" y="1274"/>
                  </a:lnTo>
                  <a:lnTo>
                    <a:pt x="17490" y="1159"/>
                  </a:lnTo>
                  <a:lnTo>
                    <a:pt x="17384" y="1044"/>
                  </a:lnTo>
                  <a:lnTo>
                    <a:pt x="17289" y="929"/>
                  </a:lnTo>
                  <a:lnTo>
                    <a:pt x="17174" y="824"/>
                  </a:lnTo>
                  <a:lnTo>
                    <a:pt x="17059" y="728"/>
                  </a:lnTo>
                  <a:lnTo>
                    <a:pt x="16944" y="632"/>
                  </a:lnTo>
                  <a:lnTo>
                    <a:pt x="16819" y="546"/>
                  </a:lnTo>
                  <a:lnTo>
                    <a:pt x="16685" y="460"/>
                  </a:lnTo>
                  <a:lnTo>
                    <a:pt x="16551" y="383"/>
                  </a:lnTo>
                  <a:lnTo>
                    <a:pt x="16417" y="316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44"/>
                  </a:lnTo>
                  <a:lnTo>
                    <a:pt x="15842" y="106"/>
                  </a:lnTo>
                  <a:lnTo>
                    <a:pt x="15689" y="67"/>
                  </a:lnTo>
                  <a:lnTo>
                    <a:pt x="15526" y="39"/>
                  </a:lnTo>
                  <a:lnTo>
                    <a:pt x="15373" y="19"/>
                  </a:lnTo>
                  <a:lnTo>
                    <a:pt x="15210" y="10"/>
                  </a:lnTo>
                  <a:lnTo>
                    <a:pt x="15047" y="0"/>
                  </a:lnTo>
                  <a:close/>
                </a:path>
              </a:pathLst>
            </a:custGeom>
            <a:solidFill>
              <a:srgbClr val="FFC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83;p16">
              <a:extLst>
                <a:ext uri="{FF2B5EF4-FFF2-40B4-BE49-F238E27FC236}">
                  <a16:creationId xmlns:a16="http://schemas.microsoft.com/office/drawing/2014/main" id="{14560E08-266F-5213-60AB-9C2AD60BA870}"/>
                </a:ext>
              </a:extLst>
            </p:cNvPr>
            <p:cNvSpPr/>
            <p:nvPr/>
          </p:nvSpPr>
          <p:spPr>
            <a:xfrm>
              <a:off x="3800446" y="2855300"/>
              <a:ext cx="646465" cy="598182"/>
            </a:xfrm>
            <a:custGeom>
              <a:avLst/>
              <a:gdLst/>
              <a:ahLst/>
              <a:cxnLst/>
              <a:rect l="l" t="t" r="r" b="b"/>
              <a:pathLst>
                <a:path w="18209" h="16849" extrusionOk="0">
                  <a:moveTo>
                    <a:pt x="2998" y="0"/>
                  </a:moveTo>
                  <a:lnTo>
                    <a:pt x="2835" y="10"/>
                  </a:lnTo>
                  <a:lnTo>
                    <a:pt x="2672" y="29"/>
                  </a:lnTo>
                  <a:lnTo>
                    <a:pt x="2519" y="58"/>
                  </a:lnTo>
                  <a:lnTo>
                    <a:pt x="2366" y="96"/>
                  </a:lnTo>
                  <a:lnTo>
                    <a:pt x="2213" y="13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07"/>
                  </a:lnTo>
                  <a:lnTo>
                    <a:pt x="1648" y="374"/>
                  </a:lnTo>
                  <a:lnTo>
                    <a:pt x="1514" y="450"/>
                  </a:lnTo>
                  <a:lnTo>
                    <a:pt x="1389" y="537"/>
                  </a:lnTo>
                  <a:lnTo>
                    <a:pt x="1265" y="623"/>
                  </a:lnTo>
                  <a:lnTo>
                    <a:pt x="1150" y="719"/>
                  </a:lnTo>
                  <a:lnTo>
                    <a:pt x="1035" y="814"/>
                  </a:lnTo>
                  <a:lnTo>
                    <a:pt x="920" y="920"/>
                  </a:lnTo>
                  <a:lnTo>
                    <a:pt x="814" y="1035"/>
                  </a:lnTo>
                  <a:lnTo>
                    <a:pt x="719" y="1150"/>
                  </a:lnTo>
                  <a:lnTo>
                    <a:pt x="623" y="1264"/>
                  </a:lnTo>
                  <a:lnTo>
                    <a:pt x="537" y="1389"/>
                  </a:lnTo>
                  <a:lnTo>
                    <a:pt x="450" y="1523"/>
                  </a:lnTo>
                  <a:lnTo>
                    <a:pt x="374" y="1648"/>
                  </a:lnTo>
                  <a:lnTo>
                    <a:pt x="307" y="1791"/>
                  </a:lnTo>
                  <a:lnTo>
                    <a:pt x="249" y="1925"/>
                  </a:lnTo>
                  <a:lnTo>
                    <a:pt x="192" y="2069"/>
                  </a:lnTo>
                  <a:lnTo>
                    <a:pt x="134" y="2222"/>
                  </a:lnTo>
                  <a:lnTo>
                    <a:pt x="96" y="2366"/>
                  </a:lnTo>
                  <a:lnTo>
                    <a:pt x="58" y="2519"/>
                  </a:lnTo>
                  <a:lnTo>
                    <a:pt x="29" y="2672"/>
                  </a:lnTo>
                  <a:lnTo>
                    <a:pt x="10" y="2835"/>
                  </a:lnTo>
                  <a:lnTo>
                    <a:pt x="0" y="2998"/>
                  </a:lnTo>
                  <a:lnTo>
                    <a:pt x="0" y="3161"/>
                  </a:lnTo>
                  <a:lnTo>
                    <a:pt x="0" y="13687"/>
                  </a:lnTo>
                  <a:lnTo>
                    <a:pt x="0" y="13850"/>
                  </a:lnTo>
                  <a:lnTo>
                    <a:pt x="10" y="14013"/>
                  </a:lnTo>
                  <a:lnTo>
                    <a:pt x="29" y="1416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2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57"/>
                  </a:lnTo>
                  <a:lnTo>
                    <a:pt x="374" y="15191"/>
                  </a:lnTo>
                  <a:lnTo>
                    <a:pt x="450" y="1532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699"/>
                  </a:lnTo>
                  <a:lnTo>
                    <a:pt x="814" y="15814"/>
                  </a:lnTo>
                  <a:lnTo>
                    <a:pt x="920" y="15919"/>
                  </a:lnTo>
                  <a:lnTo>
                    <a:pt x="1035" y="16024"/>
                  </a:lnTo>
                  <a:lnTo>
                    <a:pt x="1150" y="16130"/>
                  </a:lnTo>
                  <a:lnTo>
                    <a:pt x="1265" y="16225"/>
                  </a:lnTo>
                  <a:lnTo>
                    <a:pt x="1389" y="16312"/>
                  </a:lnTo>
                  <a:lnTo>
                    <a:pt x="1514" y="16388"/>
                  </a:lnTo>
                  <a:lnTo>
                    <a:pt x="1648" y="16465"/>
                  </a:lnTo>
                  <a:lnTo>
                    <a:pt x="1791" y="16542"/>
                  </a:lnTo>
                  <a:lnTo>
                    <a:pt x="1925" y="16599"/>
                  </a:lnTo>
                  <a:lnTo>
                    <a:pt x="2069" y="16656"/>
                  </a:lnTo>
                  <a:lnTo>
                    <a:pt x="2213" y="16704"/>
                  </a:lnTo>
                  <a:lnTo>
                    <a:pt x="2366" y="16752"/>
                  </a:lnTo>
                  <a:lnTo>
                    <a:pt x="2519" y="16781"/>
                  </a:lnTo>
                  <a:lnTo>
                    <a:pt x="2672" y="16810"/>
                  </a:lnTo>
                  <a:lnTo>
                    <a:pt x="2835" y="16829"/>
                  </a:lnTo>
                  <a:lnTo>
                    <a:pt x="2998" y="16848"/>
                  </a:lnTo>
                  <a:lnTo>
                    <a:pt x="15210" y="16848"/>
                  </a:lnTo>
                  <a:lnTo>
                    <a:pt x="15373" y="16829"/>
                  </a:lnTo>
                  <a:lnTo>
                    <a:pt x="15526" y="16810"/>
                  </a:lnTo>
                  <a:lnTo>
                    <a:pt x="15689" y="16781"/>
                  </a:lnTo>
                  <a:lnTo>
                    <a:pt x="15842" y="16752"/>
                  </a:lnTo>
                  <a:lnTo>
                    <a:pt x="15986" y="16704"/>
                  </a:lnTo>
                  <a:lnTo>
                    <a:pt x="16139" y="16656"/>
                  </a:lnTo>
                  <a:lnTo>
                    <a:pt x="16283" y="16599"/>
                  </a:lnTo>
                  <a:lnTo>
                    <a:pt x="16417" y="16542"/>
                  </a:lnTo>
                  <a:lnTo>
                    <a:pt x="16551" y="16465"/>
                  </a:lnTo>
                  <a:lnTo>
                    <a:pt x="16685" y="16388"/>
                  </a:lnTo>
                  <a:lnTo>
                    <a:pt x="16819" y="16312"/>
                  </a:lnTo>
                  <a:lnTo>
                    <a:pt x="16944" y="16225"/>
                  </a:lnTo>
                  <a:lnTo>
                    <a:pt x="17059" y="16130"/>
                  </a:lnTo>
                  <a:lnTo>
                    <a:pt x="17174" y="16024"/>
                  </a:lnTo>
                  <a:lnTo>
                    <a:pt x="17289" y="15919"/>
                  </a:lnTo>
                  <a:lnTo>
                    <a:pt x="17384" y="15814"/>
                  </a:lnTo>
                  <a:lnTo>
                    <a:pt x="17490" y="15699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25"/>
                  </a:lnTo>
                  <a:lnTo>
                    <a:pt x="17825" y="15191"/>
                  </a:lnTo>
                  <a:lnTo>
                    <a:pt x="17902" y="1505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2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66"/>
                  </a:lnTo>
                  <a:lnTo>
                    <a:pt x="18199" y="14013"/>
                  </a:lnTo>
                  <a:lnTo>
                    <a:pt x="18208" y="13850"/>
                  </a:lnTo>
                  <a:lnTo>
                    <a:pt x="18208" y="13687"/>
                  </a:lnTo>
                  <a:lnTo>
                    <a:pt x="18208" y="3161"/>
                  </a:lnTo>
                  <a:lnTo>
                    <a:pt x="18208" y="2998"/>
                  </a:lnTo>
                  <a:lnTo>
                    <a:pt x="18199" y="2835"/>
                  </a:lnTo>
                  <a:lnTo>
                    <a:pt x="18170" y="2672"/>
                  </a:lnTo>
                  <a:lnTo>
                    <a:pt x="18151" y="2519"/>
                  </a:lnTo>
                  <a:lnTo>
                    <a:pt x="18112" y="2366"/>
                  </a:lnTo>
                  <a:lnTo>
                    <a:pt x="18064" y="2222"/>
                  </a:lnTo>
                  <a:lnTo>
                    <a:pt x="18017" y="2069"/>
                  </a:lnTo>
                  <a:lnTo>
                    <a:pt x="17959" y="1925"/>
                  </a:lnTo>
                  <a:lnTo>
                    <a:pt x="17902" y="1791"/>
                  </a:lnTo>
                  <a:lnTo>
                    <a:pt x="17825" y="1648"/>
                  </a:lnTo>
                  <a:lnTo>
                    <a:pt x="17748" y="1523"/>
                  </a:lnTo>
                  <a:lnTo>
                    <a:pt x="17672" y="1389"/>
                  </a:lnTo>
                  <a:lnTo>
                    <a:pt x="17586" y="1264"/>
                  </a:lnTo>
                  <a:lnTo>
                    <a:pt x="17490" y="1150"/>
                  </a:lnTo>
                  <a:lnTo>
                    <a:pt x="17384" y="1035"/>
                  </a:lnTo>
                  <a:lnTo>
                    <a:pt x="17289" y="920"/>
                  </a:lnTo>
                  <a:lnTo>
                    <a:pt x="17174" y="814"/>
                  </a:lnTo>
                  <a:lnTo>
                    <a:pt x="17059" y="719"/>
                  </a:lnTo>
                  <a:lnTo>
                    <a:pt x="16944" y="623"/>
                  </a:lnTo>
                  <a:lnTo>
                    <a:pt x="16819" y="537"/>
                  </a:lnTo>
                  <a:lnTo>
                    <a:pt x="16685" y="450"/>
                  </a:lnTo>
                  <a:lnTo>
                    <a:pt x="16551" y="374"/>
                  </a:lnTo>
                  <a:lnTo>
                    <a:pt x="16417" y="307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34"/>
                  </a:lnTo>
                  <a:lnTo>
                    <a:pt x="15842" y="96"/>
                  </a:lnTo>
                  <a:lnTo>
                    <a:pt x="15689" y="58"/>
                  </a:lnTo>
                  <a:lnTo>
                    <a:pt x="15526" y="29"/>
                  </a:lnTo>
                  <a:lnTo>
                    <a:pt x="15373" y="10"/>
                  </a:lnTo>
                  <a:lnTo>
                    <a:pt x="15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84;p16">
              <a:extLst>
                <a:ext uri="{FF2B5EF4-FFF2-40B4-BE49-F238E27FC236}">
                  <a16:creationId xmlns:a16="http://schemas.microsoft.com/office/drawing/2014/main" id="{27AA1900-59EA-F6A0-4DA9-EF2E41BA3597}"/>
                </a:ext>
              </a:extLst>
            </p:cNvPr>
            <p:cNvSpPr/>
            <p:nvPr/>
          </p:nvSpPr>
          <p:spPr>
            <a:xfrm>
              <a:off x="3719503" y="3788348"/>
              <a:ext cx="801540" cy="53076"/>
            </a:xfrm>
            <a:custGeom>
              <a:avLst/>
              <a:gdLst/>
              <a:ahLst/>
              <a:cxnLst/>
              <a:rect l="l" t="t" r="r" b="b"/>
              <a:pathLst>
                <a:path w="22577" h="1495" extrusionOk="0">
                  <a:moveTo>
                    <a:pt x="1" y="0"/>
                  </a:moveTo>
                  <a:lnTo>
                    <a:pt x="1" y="364"/>
                  </a:lnTo>
                  <a:lnTo>
                    <a:pt x="10" y="479"/>
                  </a:lnTo>
                  <a:lnTo>
                    <a:pt x="29" y="594"/>
                  </a:lnTo>
                  <a:lnTo>
                    <a:pt x="49" y="700"/>
                  </a:lnTo>
                  <a:lnTo>
                    <a:pt x="87" y="805"/>
                  </a:lnTo>
                  <a:lnTo>
                    <a:pt x="135" y="901"/>
                  </a:lnTo>
                  <a:lnTo>
                    <a:pt x="192" y="997"/>
                  </a:lnTo>
                  <a:lnTo>
                    <a:pt x="259" y="1083"/>
                  </a:lnTo>
                  <a:lnTo>
                    <a:pt x="336" y="1159"/>
                  </a:lnTo>
                  <a:lnTo>
                    <a:pt x="412" y="1236"/>
                  </a:lnTo>
                  <a:lnTo>
                    <a:pt x="499" y="1303"/>
                  </a:lnTo>
                  <a:lnTo>
                    <a:pt x="594" y="1361"/>
                  </a:lnTo>
                  <a:lnTo>
                    <a:pt x="690" y="1399"/>
                  </a:lnTo>
                  <a:lnTo>
                    <a:pt x="796" y="1437"/>
                  </a:lnTo>
                  <a:lnTo>
                    <a:pt x="901" y="1466"/>
                  </a:lnTo>
                  <a:lnTo>
                    <a:pt x="1016" y="1485"/>
                  </a:lnTo>
                  <a:lnTo>
                    <a:pt x="1131" y="1495"/>
                  </a:lnTo>
                  <a:lnTo>
                    <a:pt x="21446" y="1495"/>
                  </a:lnTo>
                  <a:lnTo>
                    <a:pt x="21561" y="1485"/>
                  </a:lnTo>
                  <a:lnTo>
                    <a:pt x="21676" y="1466"/>
                  </a:lnTo>
                  <a:lnTo>
                    <a:pt x="21781" y="1437"/>
                  </a:lnTo>
                  <a:lnTo>
                    <a:pt x="21887" y="1399"/>
                  </a:lnTo>
                  <a:lnTo>
                    <a:pt x="21982" y="1361"/>
                  </a:lnTo>
                  <a:lnTo>
                    <a:pt x="22078" y="1303"/>
                  </a:lnTo>
                  <a:lnTo>
                    <a:pt x="22164" y="1236"/>
                  </a:lnTo>
                  <a:lnTo>
                    <a:pt x="22241" y="1159"/>
                  </a:lnTo>
                  <a:lnTo>
                    <a:pt x="22318" y="1083"/>
                  </a:lnTo>
                  <a:lnTo>
                    <a:pt x="22375" y="997"/>
                  </a:lnTo>
                  <a:lnTo>
                    <a:pt x="22433" y="901"/>
                  </a:lnTo>
                  <a:lnTo>
                    <a:pt x="22480" y="805"/>
                  </a:lnTo>
                  <a:lnTo>
                    <a:pt x="22519" y="700"/>
                  </a:lnTo>
                  <a:lnTo>
                    <a:pt x="22547" y="594"/>
                  </a:lnTo>
                  <a:lnTo>
                    <a:pt x="22567" y="479"/>
                  </a:lnTo>
                  <a:lnTo>
                    <a:pt x="22576" y="364"/>
                  </a:lnTo>
                  <a:lnTo>
                    <a:pt x="2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85;p16">
              <a:extLst>
                <a:ext uri="{FF2B5EF4-FFF2-40B4-BE49-F238E27FC236}">
                  <a16:creationId xmlns:a16="http://schemas.microsoft.com/office/drawing/2014/main" id="{F8B84079-D5FD-2DE7-BB8D-29D1D2656F0D}"/>
                </a:ext>
              </a:extLst>
            </p:cNvPr>
            <p:cNvSpPr/>
            <p:nvPr/>
          </p:nvSpPr>
          <p:spPr>
            <a:xfrm>
              <a:off x="4092516" y="3810110"/>
              <a:ext cx="57514" cy="833492"/>
            </a:xfrm>
            <a:custGeom>
              <a:avLst/>
              <a:gdLst/>
              <a:ahLst/>
              <a:cxnLst/>
              <a:rect l="l" t="t" r="r" b="b"/>
              <a:pathLst>
                <a:path w="1620" h="23477" extrusionOk="0">
                  <a:moveTo>
                    <a:pt x="1" y="0"/>
                  </a:moveTo>
                  <a:lnTo>
                    <a:pt x="1" y="23476"/>
                  </a:lnTo>
                  <a:lnTo>
                    <a:pt x="1619" y="23476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86;p16">
              <a:extLst>
                <a:ext uri="{FF2B5EF4-FFF2-40B4-BE49-F238E27FC236}">
                  <a16:creationId xmlns:a16="http://schemas.microsoft.com/office/drawing/2014/main" id="{CC616624-82E8-1077-08E8-B22E30BA8243}"/>
                </a:ext>
              </a:extLst>
            </p:cNvPr>
            <p:cNvSpPr/>
            <p:nvPr/>
          </p:nvSpPr>
          <p:spPr>
            <a:xfrm>
              <a:off x="3850077" y="4555143"/>
              <a:ext cx="547520" cy="147264"/>
            </a:xfrm>
            <a:custGeom>
              <a:avLst/>
              <a:gdLst/>
              <a:ahLst/>
              <a:cxnLst/>
              <a:rect l="l" t="t" r="r" b="b"/>
              <a:pathLst>
                <a:path w="15422" h="4148" extrusionOk="0">
                  <a:moveTo>
                    <a:pt x="3937" y="0"/>
                  </a:moveTo>
                  <a:lnTo>
                    <a:pt x="3726" y="19"/>
                  </a:lnTo>
                  <a:lnTo>
                    <a:pt x="3516" y="48"/>
                  </a:lnTo>
                  <a:lnTo>
                    <a:pt x="3315" y="77"/>
                  </a:lnTo>
                  <a:lnTo>
                    <a:pt x="3113" y="125"/>
                  </a:lnTo>
                  <a:lnTo>
                    <a:pt x="2912" y="182"/>
                  </a:lnTo>
                  <a:lnTo>
                    <a:pt x="2721" y="249"/>
                  </a:lnTo>
                  <a:lnTo>
                    <a:pt x="2539" y="326"/>
                  </a:lnTo>
                  <a:lnTo>
                    <a:pt x="2347" y="402"/>
                  </a:lnTo>
                  <a:lnTo>
                    <a:pt x="2175" y="498"/>
                  </a:lnTo>
                  <a:lnTo>
                    <a:pt x="2002" y="594"/>
                  </a:lnTo>
                  <a:lnTo>
                    <a:pt x="1830" y="709"/>
                  </a:lnTo>
                  <a:lnTo>
                    <a:pt x="1667" y="824"/>
                  </a:lnTo>
                  <a:lnTo>
                    <a:pt x="1514" y="948"/>
                  </a:lnTo>
                  <a:lnTo>
                    <a:pt x="1361" y="1073"/>
                  </a:lnTo>
                  <a:lnTo>
                    <a:pt x="1217" y="1217"/>
                  </a:lnTo>
                  <a:lnTo>
                    <a:pt x="1073" y="1360"/>
                  </a:lnTo>
                  <a:lnTo>
                    <a:pt x="949" y="1513"/>
                  </a:lnTo>
                  <a:lnTo>
                    <a:pt x="824" y="1667"/>
                  </a:lnTo>
                  <a:lnTo>
                    <a:pt x="709" y="1830"/>
                  </a:lnTo>
                  <a:lnTo>
                    <a:pt x="594" y="2002"/>
                  </a:lnTo>
                  <a:lnTo>
                    <a:pt x="499" y="2174"/>
                  </a:lnTo>
                  <a:lnTo>
                    <a:pt x="403" y="2347"/>
                  </a:lnTo>
                  <a:lnTo>
                    <a:pt x="326" y="2538"/>
                  </a:lnTo>
                  <a:lnTo>
                    <a:pt x="250" y="2720"/>
                  </a:lnTo>
                  <a:lnTo>
                    <a:pt x="183" y="2912"/>
                  </a:lnTo>
                  <a:lnTo>
                    <a:pt x="125" y="3113"/>
                  </a:lnTo>
                  <a:lnTo>
                    <a:pt x="77" y="3314"/>
                  </a:lnTo>
                  <a:lnTo>
                    <a:pt x="48" y="3515"/>
                  </a:lnTo>
                  <a:lnTo>
                    <a:pt x="20" y="3726"/>
                  </a:lnTo>
                  <a:lnTo>
                    <a:pt x="1" y="3937"/>
                  </a:lnTo>
                  <a:lnTo>
                    <a:pt x="1" y="4147"/>
                  </a:lnTo>
                  <a:lnTo>
                    <a:pt x="1274" y="4147"/>
                  </a:lnTo>
                  <a:lnTo>
                    <a:pt x="1274" y="4004"/>
                  </a:lnTo>
                  <a:lnTo>
                    <a:pt x="1284" y="3860"/>
                  </a:lnTo>
                  <a:lnTo>
                    <a:pt x="1303" y="3707"/>
                  </a:lnTo>
                  <a:lnTo>
                    <a:pt x="1332" y="3573"/>
                  </a:lnTo>
                  <a:lnTo>
                    <a:pt x="1361" y="3429"/>
                  </a:lnTo>
                  <a:lnTo>
                    <a:pt x="1399" y="3295"/>
                  </a:lnTo>
                  <a:lnTo>
                    <a:pt x="1447" y="3161"/>
                  </a:lnTo>
                  <a:lnTo>
                    <a:pt x="1504" y="3027"/>
                  </a:lnTo>
                  <a:lnTo>
                    <a:pt x="1562" y="2902"/>
                  </a:lnTo>
                  <a:lnTo>
                    <a:pt x="1619" y="2778"/>
                  </a:lnTo>
                  <a:lnTo>
                    <a:pt x="1686" y="2663"/>
                  </a:lnTo>
                  <a:lnTo>
                    <a:pt x="1763" y="2538"/>
                  </a:lnTo>
                  <a:lnTo>
                    <a:pt x="1849" y="2433"/>
                  </a:lnTo>
                  <a:lnTo>
                    <a:pt x="1935" y="2318"/>
                  </a:lnTo>
                  <a:lnTo>
                    <a:pt x="2022" y="2213"/>
                  </a:lnTo>
                  <a:lnTo>
                    <a:pt x="2117" y="2117"/>
                  </a:lnTo>
                  <a:lnTo>
                    <a:pt x="2213" y="2021"/>
                  </a:lnTo>
                  <a:lnTo>
                    <a:pt x="2318" y="1935"/>
                  </a:lnTo>
                  <a:lnTo>
                    <a:pt x="2433" y="1849"/>
                  </a:lnTo>
                  <a:lnTo>
                    <a:pt x="2539" y="1763"/>
                  </a:lnTo>
                  <a:lnTo>
                    <a:pt x="2663" y="1686"/>
                  </a:lnTo>
                  <a:lnTo>
                    <a:pt x="2778" y="1619"/>
                  </a:lnTo>
                  <a:lnTo>
                    <a:pt x="2903" y="1561"/>
                  </a:lnTo>
                  <a:lnTo>
                    <a:pt x="3027" y="1504"/>
                  </a:lnTo>
                  <a:lnTo>
                    <a:pt x="3161" y="1446"/>
                  </a:lnTo>
                  <a:lnTo>
                    <a:pt x="3295" y="1399"/>
                  </a:lnTo>
                  <a:lnTo>
                    <a:pt x="3430" y="1360"/>
                  </a:lnTo>
                  <a:lnTo>
                    <a:pt x="3573" y="1331"/>
                  </a:lnTo>
                  <a:lnTo>
                    <a:pt x="3707" y="1303"/>
                  </a:lnTo>
                  <a:lnTo>
                    <a:pt x="3851" y="1284"/>
                  </a:lnTo>
                  <a:lnTo>
                    <a:pt x="4004" y="1274"/>
                  </a:lnTo>
                  <a:lnTo>
                    <a:pt x="11418" y="1274"/>
                  </a:lnTo>
                  <a:lnTo>
                    <a:pt x="11561" y="1284"/>
                  </a:lnTo>
                  <a:lnTo>
                    <a:pt x="11705" y="1303"/>
                  </a:lnTo>
                  <a:lnTo>
                    <a:pt x="11849" y="1331"/>
                  </a:lnTo>
                  <a:lnTo>
                    <a:pt x="11992" y="1360"/>
                  </a:lnTo>
                  <a:lnTo>
                    <a:pt x="12126" y="1399"/>
                  </a:lnTo>
                  <a:lnTo>
                    <a:pt x="12261" y="1446"/>
                  </a:lnTo>
                  <a:lnTo>
                    <a:pt x="12395" y="1504"/>
                  </a:lnTo>
                  <a:lnTo>
                    <a:pt x="12519" y="1561"/>
                  </a:lnTo>
                  <a:lnTo>
                    <a:pt x="12644" y="1619"/>
                  </a:lnTo>
                  <a:lnTo>
                    <a:pt x="12759" y="1686"/>
                  </a:lnTo>
                  <a:lnTo>
                    <a:pt x="12883" y="1763"/>
                  </a:lnTo>
                  <a:lnTo>
                    <a:pt x="12988" y="1849"/>
                  </a:lnTo>
                  <a:lnTo>
                    <a:pt x="13103" y="1935"/>
                  </a:lnTo>
                  <a:lnTo>
                    <a:pt x="13209" y="2021"/>
                  </a:lnTo>
                  <a:lnTo>
                    <a:pt x="13305" y="2117"/>
                  </a:lnTo>
                  <a:lnTo>
                    <a:pt x="13400" y="2213"/>
                  </a:lnTo>
                  <a:lnTo>
                    <a:pt x="13487" y="2318"/>
                  </a:lnTo>
                  <a:lnTo>
                    <a:pt x="13573" y="2433"/>
                  </a:lnTo>
                  <a:lnTo>
                    <a:pt x="13659" y="2538"/>
                  </a:lnTo>
                  <a:lnTo>
                    <a:pt x="13726" y="2663"/>
                  </a:lnTo>
                  <a:lnTo>
                    <a:pt x="13803" y="2778"/>
                  </a:lnTo>
                  <a:lnTo>
                    <a:pt x="13860" y="2902"/>
                  </a:lnTo>
                  <a:lnTo>
                    <a:pt x="13918" y="3027"/>
                  </a:lnTo>
                  <a:lnTo>
                    <a:pt x="13975" y="3161"/>
                  </a:lnTo>
                  <a:lnTo>
                    <a:pt x="14013" y="3295"/>
                  </a:lnTo>
                  <a:lnTo>
                    <a:pt x="14061" y="3429"/>
                  </a:lnTo>
                  <a:lnTo>
                    <a:pt x="14090" y="3573"/>
                  </a:lnTo>
                  <a:lnTo>
                    <a:pt x="14119" y="3707"/>
                  </a:lnTo>
                  <a:lnTo>
                    <a:pt x="14128" y="3860"/>
                  </a:lnTo>
                  <a:lnTo>
                    <a:pt x="14147" y="4004"/>
                  </a:lnTo>
                  <a:lnTo>
                    <a:pt x="14147" y="4147"/>
                  </a:lnTo>
                  <a:lnTo>
                    <a:pt x="15421" y="4147"/>
                  </a:lnTo>
                  <a:lnTo>
                    <a:pt x="15421" y="3937"/>
                  </a:lnTo>
                  <a:lnTo>
                    <a:pt x="15402" y="3726"/>
                  </a:lnTo>
                  <a:lnTo>
                    <a:pt x="15373" y="3515"/>
                  </a:lnTo>
                  <a:lnTo>
                    <a:pt x="15335" y="3314"/>
                  </a:lnTo>
                  <a:lnTo>
                    <a:pt x="15297" y="3113"/>
                  </a:lnTo>
                  <a:lnTo>
                    <a:pt x="15239" y="2912"/>
                  </a:lnTo>
                  <a:lnTo>
                    <a:pt x="15172" y="2720"/>
                  </a:lnTo>
                  <a:lnTo>
                    <a:pt x="15096" y="2538"/>
                  </a:lnTo>
                  <a:lnTo>
                    <a:pt x="15009" y="2347"/>
                  </a:lnTo>
                  <a:lnTo>
                    <a:pt x="14923" y="2174"/>
                  </a:lnTo>
                  <a:lnTo>
                    <a:pt x="14818" y="2002"/>
                  </a:lnTo>
                  <a:lnTo>
                    <a:pt x="14713" y="1830"/>
                  </a:lnTo>
                  <a:lnTo>
                    <a:pt x="14598" y="1667"/>
                  </a:lnTo>
                  <a:lnTo>
                    <a:pt x="14473" y="1513"/>
                  </a:lnTo>
                  <a:lnTo>
                    <a:pt x="14349" y="1360"/>
                  </a:lnTo>
                  <a:lnTo>
                    <a:pt x="14205" y="1217"/>
                  </a:lnTo>
                  <a:lnTo>
                    <a:pt x="14061" y="1073"/>
                  </a:lnTo>
                  <a:lnTo>
                    <a:pt x="13908" y="948"/>
                  </a:lnTo>
                  <a:lnTo>
                    <a:pt x="13755" y="824"/>
                  </a:lnTo>
                  <a:lnTo>
                    <a:pt x="13592" y="709"/>
                  </a:lnTo>
                  <a:lnTo>
                    <a:pt x="13420" y="594"/>
                  </a:lnTo>
                  <a:lnTo>
                    <a:pt x="13247" y="498"/>
                  </a:lnTo>
                  <a:lnTo>
                    <a:pt x="13075" y="402"/>
                  </a:lnTo>
                  <a:lnTo>
                    <a:pt x="12883" y="326"/>
                  </a:lnTo>
                  <a:lnTo>
                    <a:pt x="12701" y="249"/>
                  </a:lnTo>
                  <a:lnTo>
                    <a:pt x="12510" y="182"/>
                  </a:lnTo>
                  <a:lnTo>
                    <a:pt x="12308" y="125"/>
                  </a:lnTo>
                  <a:lnTo>
                    <a:pt x="12107" y="77"/>
                  </a:lnTo>
                  <a:lnTo>
                    <a:pt x="11906" y="48"/>
                  </a:lnTo>
                  <a:lnTo>
                    <a:pt x="11695" y="19"/>
                  </a:lnTo>
                  <a:lnTo>
                    <a:pt x="114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87;p16">
              <a:extLst>
                <a:ext uri="{FF2B5EF4-FFF2-40B4-BE49-F238E27FC236}">
                  <a16:creationId xmlns:a16="http://schemas.microsoft.com/office/drawing/2014/main" id="{3073A429-4EF8-3D7B-7E78-E3DE3C49B589}"/>
                </a:ext>
              </a:extLst>
            </p:cNvPr>
            <p:cNvSpPr/>
            <p:nvPr/>
          </p:nvSpPr>
          <p:spPr>
            <a:xfrm>
              <a:off x="4055133" y="3801270"/>
              <a:ext cx="124827" cy="226151"/>
            </a:xfrm>
            <a:custGeom>
              <a:avLst/>
              <a:gdLst/>
              <a:ahLst/>
              <a:cxnLst/>
              <a:rect l="l" t="t" r="r" b="b"/>
              <a:pathLst>
                <a:path w="3516" h="6370" extrusionOk="0">
                  <a:moveTo>
                    <a:pt x="0" y="0"/>
                  </a:moveTo>
                  <a:lnTo>
                    <a:pt x="671" y="6370"/>
                  </a:lnTo>
                  <a:lnTo>
                    <a:pt x="2854" y="6370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88;p16">
              <a:extLst>
                <a:ext uri="{FF2B5EF4-FFF2-40B4-BE49-F238E27FC236}">
                  <a16:creationId xmlns:a16="http://schemas.microsoft.com/office/drawing/2014/main" id="{E4B8BFF1-96B0-9DF5-ED49-9BC896AF202E}"/>
                </a:ext>
              </a:extLst>
            </p:cNvPr>
            <p:cNvSpPr/>
            <p:nvPr/>
          </p:nvSpPr>
          <p:spPr>
            <a:xfrm>
              <a:off x="3691634" y="3674104"/>
              <a:ext cx="859338" cy="127205"/>
            </a:xfrm>
            <a:custGeom>
              <a:avLst/>
              <a:gdLst/>
              <a:ahLst/>
              <a:cxnLst/>
              <a:rect l="l" t="t" r="r" b="b"/>
              <a:pathLst>
                <a:path w="24205" h="3583" extrusionOk="0">
                  <a:moveTo>
                    <a:pt x="3448" y="0"/>
                  </a:moveTo>
                  <a:lnTo>
                    <a:pt x="3266" y="10"/>
                  </a:lnTo>
                  <a:lnTo>
                    <a:pt x="3094" y="19"/>
                  </a:lnTo>
                  <a:lnTo>
                    <a:pt x="2922" y="39"/>
                  </a:lnTo>
                  <a:lnTo>
                    <a:pt x="2749" y="67"/>
                  </a:lnTo>
                  <a:lnTo>
                    <a:pt x="2586" y="106"/>
                  </a:lnTo>
                  <a:lnTo>
                    <a:pt x="2423" y="153"/>
                  </a:lnTo>
                  <a:lnTo>
                    <a:pt x="2261" y="211"/>
                  </a:lnTo>
                  <a:lnTo>
                    <a:pt x="2107" y="268"/>
                  </a:lnTo>
                  <a:lnTo>
                    <a:pt x="1954" y="345"/>
                  </a:lnTo>
                  <a:lnTo>
                    <a:pt x="1801" y="412"/>
                  </a:lnTo>
                  <a:lnTo>
                    <a:pt x="1657" y="498"/>
                  </a:lnTo>
                  <a:lnTo>
                    <a:pt x="1523" y="585"/>
                  </a:lnTo>
                  <a:lnTo>
                    <a:pt x="1389" y="680"/>
                  </a:lnTo>
                  <a:lnTo>
                    <a:pt x="1255" y="786"/>
                  </a:lnTo>
                  <a:lnTo>
                    <a:pt x="1130" y="891"/>
                  </a:lnTo>
                  <a:lnTo>
                    <a:pt x="1015" y="1006"/>
                  </a:lnTo>
                  <a:lnTo>
                    <a:pt x="901" y="1130"/>
                  </a:lnTo>
                  <a:lnTo>
                    <a:pt x="786" y="1255"/>
                  </a:lnTo>
                  <a:lnTo>
                    <a:pt x="690" y="1379"/>
                  </a:lnTo>
                  <a:lnTo>
                    <a:pt x="594" y="1523"/>
                  </a:lnTo>
                  <a:lnTo>
                    <a:pt x="498" y="1657"/>
                  </a:lnTo>
                  <a:lnTo>
                    <a:pt x="422" y="1801"/>
                  </a:lnTo>
                  <a:lnTo>
                    <a:pt x="345" y="1954"/>
                  </a:lnTo>
                  <a:lnTo>
                    <a:pt x="278" y="2107"/>
                  </a:lnTo>
                  <a:lnTo>
                    <a:pt x="211" y="2261"/>
                  </a:lnTo>
                  <a:lnTo>
                    <a:pt x="153" y="2424"/>
                  </a:lnTo>
                  <a:lnTo>
                    <a:pt x="115" y="2586"/>
                  </a:lnTo>
                  <a:lnTo>
                    <a:pt x="77" y="2749"/>
                  </a:lnTo>
                  <a:lnTo>
                    <a:pt x="39" y="2922"/>
                  </a:lnTo>
                  <a:lnTo>
                    <a:pt x="19" y="3094"/>
                  </a:lnTo>
                  <a:lnTo>
                    <a:pt x="10" y="3266"/>
                  </a:lnTo>
                  <a:lnTo>
                    <a:pt x="0" y="3439"/>
                  </a:lnTo>
                  <a:lnTo>
                    <a:pt x="0" y="3582"/>
                  </a:lnTo>
                  <a:lnTo>
                    <a:pt x="24204" y="3582"/>
                  </a:lnTo>
                  <a:lnTo>
                    <a:pt x="24204" y="3439"/>
                  </a:lnTo>
                  <a:lnTo>
                    <a:pt x="24194" y="3266"/>
                  </a:lnTo>
                  <a:lnTo>
                    <a:pt x="24185" y="3094"/>
                  </a:lnTo>
                  <a:lnTo>
                    <a:pt x="24166" y="2922"/>
                  </a:lnTo>
                  <a:lnTo>
                    <a:pt x="24127" y="2749"/>
                  </a:lnTo>
                  <a:lnTo>
                    <a:pt x="24089" y="2586"/>
                  </a:lnTo>
                  <a:lnTo>
                    <a:pt x="24041" y="2424"/>
                  </a:lnTo>
                  <a:lnTo>
                    <a:pt x="23993" y="2261"/>
                  </a:lnTo>
                  <a:lnTo>
                    <a:pt x="23926" y="2107"/>
                  </a:lnTo>
                  <a:lnTo>
                    <a:pt x="23859" y="1954"/>
                  </a:lnTo>
                  <a:lnTo>
                    <a:pt x="23783" y="1801"/>
                  </a:lnTo>
                  <a:lnTo>
                    <a:pt x="23706" y="1657"/>
                  </a:lnTo>
                  <a:lnTo>
                    <a:pt x="23610" y="1523"/>
                  </a:lnTo>
                  <a:lnTo>
                    <a:pt x="23514" y="1379"/>
                  </a:lnTo>
                  <a:lnTo>
                    <a:pt x="23419" y="1255"/>
                  </a:lnTo>
                  <a:lnTo>
                    <a:pt x="23304" y="1130"/>
                  </a:lnTo>
                  <a:lnTo>
                    <a:pt x="23189" y="1006"/>
                  </a:lnTo>
                  <a:lnTo>
                    <a:pt x="23074" y="891"/>
                  </a:lnTo>
                  <a:lnTo>
                    <a:pt x="22949" y="786"/>
                  </a:lnTo>
                  <a:lnTo>
                    <a:pt x="22815" y="680"/>
                  </a:lnTo>
                  <a:lnTo>
                    <a:pt x="22681" y="585"/>
                  </a:lnTo>
                  <a:lnTo>
                    <a:pt x="22547" y="498"/>
                  </a:lnTo>
                  <a:lnTo>
                    <a:pt x="22403" y="412"/>
                  </a:lnTo>
                  <a:lnTo>
                    <a:pt x="22250" y="345"/>
                  </a:lnTo>
                  <a:lnTo>
                    <a:pt x="22097" y="268"/>
                  </a:lnTo>
                  <a:lnTo>
                    <a:pt x="21944" y="211"/>
                  </a:lnTo>
                  <a:lnTo>
                    <a:pt x="21781" y="153"/>
                  </a:lnTo>
                  <a:lnTo>
                    <a:pt x="21618" y="106"/>
                  </a:lnTo>
                  <a:lnTo>
                    <a:pt x="21455" y="67"/>
                  </a:lnTo>
                  <a:lnTo>
                    <a:pt x="21283" y="39"/>
                  </a:lnTo>
                  <a:lnTo>
                    <a:pt x="21110" y="19"/>
                  </a:lnTo>
                  <a:lnTo>
                    <a:pt x="20938" y="10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89;p16">
              <a:extLst>
                <a:ext uri="{FF2B5EF4-FFF2-40B4-BE49-F238E27FC236}">
                  <a16:creationId xmlns:a16="http://schemas.microsoft.com/office/drawing/2014/main" id="{7F40254F-8F51-B0F8-50D0-D1371E0481B6}"/>
                </a:ext>
              </a:extLst>
            </p:cNvPr>
            <p:cNvSpPr/>
            <p:nvPr/>
          </p:nvSpPr>
          <p:spPr>
            <a:xfrm>
              <a:off x="4100007" y="3332687"/>
              <a:ext cx="47289" cy="417616"/>
            </a:xfrm>
            <a:custGeom>
              <a:avLst/>
              <a:gdLst/>
              <a:ahLst/>
              <a:cxnLst/>
              <a:rect l="l" t="t" r="r" b="b"/>
              <a:pathLst>
                <a:path w="1332" h="11763" extrusionOk="0">
                  <a:moveTo>
                    <a:pt x="594" y="1"/>
                  </a:moveTo>
                  <a:lnTo>
                    <a:pt x="527" y="10"/>
                  </a:lnTo>
                  <a:lnTo>
                    <a:pt x="470" y="30"/>
                  </a:lnTo>
                  <a:lnTo>
                    <a:pt x="403" y="49"/>
                  </a:lnTo>
                  <a:lnTo>
                    <a:pt x="345" y="77"/>
                  </a:lnTo>
                  <a:lnTo>
                    <a:pt x="297" y="106"/>
                  </a:lnTo>
                  <a:lnTo>
                    <a:pt x="240" y="144"/>
                  </a:lnTo>
                  <a:lnTo>
                    <a:pt x="192" y="192"/>
                  </a:lnTo>
                  <a:lnTo>
                    <a:pt x="154" y="240"/>
                  </a:lnTo>
                  <a:lnTo>
                    <a:pt x="115" y="288"/>
                  </a:lnTo>
                  <a:lnTo>
                    <a:pt x="77" y="346"/>
                  </a:lnTo>
                  <a:lnTo>
                    <a:pt x="48" y="403"/>
                  </a:lnTo>
                  <a:lnTo>
                    <a:pt x="29" y="461"/>
                  </a:lnTo>
                  <a:lnTo>
                    <a:pt x="10" y="528"/>
                  </a:lnTo>
                  <a:lnTo>
                    <a:pt x="0" y="595"/>
                  </a:lnTo>
                  <a:lnTo>
                    <a:pt x="0" y="662"/>
                  </a:lnTo>
                  <a:lnTo>
                    <a:pt x="0" y="11102"/>
                  </a:lnTo>
                  <a:lnTo>
                    <a:pt x="0" y="11169"/>
                  </a:lnTo>
                  <a:lnTo>
                    <a:pt x="10" y="11236"/>
                  </a:lnTo>
                  <a:lnTo>
                    <a:pt x="29" y="11293"/>
                  </a:lnTo>
                  <a:lnTo>
                    <a:pt x="48" y="11360"/>
                  </a:lnTo>
                  <a:lnTo>
                    <a:pt x="77" y="11418"/>
                  </a:lnTo>
                  <a:lnTo>
                    <a:pt x="115" y="11466"/>
                  </a:lnTo>
                  <a:lnTo>
                    <a:pt x="154" y="11523"/>
                  </a:lnTo>
                  <a:lnTo>
                    <a:pt x="192" y="11571"/>
                  </a:lnTo>
                  <a:lnTo>
                    <a:pt x="240" y="11609"/>
                  </a:lnTo>
                  <a:lnTo>
                    <a:pt x="297" y="11648"/>
                  </a:lnTo>
                  <a:lnTo>
                    <a:pt x="345" y="11686"/>
                  </a:lnTo>
                  <a:lnTo>
                    <a:pt x="403" y="11715"/>
                  </a:lnTo>
                  <a:lnTo>
                    <a:pt x="470" y="11734"/>
                  </a:lnTo>
                  <a:lnTo>
                    <a:pt x="527" y="11753"/>
                  </a:lnTo>
                  <a:lnTo>
                    <a:pt x="594" y="11763"/>
                  </a:lnTo>
                  <a:lnTo>
                    <a:pt x="728" y="11763"/>
                  </a:lnTo>
                  <a:lnTo>
                    <a:pt x="795" y="11753"/>
                  </a:lnTo>
                  <a:lnTo>
                    <a:pt x="863" y="11734"/>
                  </a:lnTo>
                  <a:lnTo>
                    <a:pt x="920" y="11715"/>
                  </a:lnTo>
                  <a:lnTo>
                    <a:pt x="977" y="11686"/>
                  </a:lnTo>
                  <a:lnTo>
                    <a:pt x="1035" y="11648"/>
                  </a:lnTo>
                  <a:lnTo>
                    <a:pt x="1092" y="11609"/>
                  </a:lnTo>
                  <a:lnTo>
                    <a:pt x="1131" y="11571"/>
                  </a:lnTo>
                  <a:lnTo>
                    <a:pt x="1179" y="11523"/>
                  </a:lnTo>
                  <a:lnTo>
                    <a:pt x="1217" y="11466"/>
                  </a:lnTo>
                  <a:lnTo>
                    <a:pt x="1246" y="11418"/>
                  </a:lnTo>
                  <a:lnTo>
                    <a:pt x="1274" y="11360"/>
                  </a:lnTo>
                  <a:lnTo>
                    <a:pt x="1303" y="11293"/>
                  </a:lnTo>
                  <a:lnTo>
                    <a:pt x="1313" y="11236"/>
                  </a:lnTo>
                  <a:lnTo>
                    <a:pt x="1322" y="11169"/>
                  </a:lnTo>
                  <a:lnTo>
                    <a:pt x="1332" y="11102"/>
                  </a:lnTo>
                  <a:lnTo>
                    <a:pt x="1332" y="662"/>
                  </a:lnTo>
                  <a:lnTo>
                    <a:pt x="1322" y="595"/>
                  </a:lnTo>
                  <a:lnTo>
                    <a:pt x="1313" y="528"/>
                  </a:lnTo>
                  <a:lnTo>
                    <a:pt x="1303" y="461"/>
                  </a:lnTo>
                  <a:lnTo>
                    <a:pt x="1274" y="403"/>
                  </a:lnTo>
                  <a:lnTo>
                    <a:pt x="1246" y="346"/>
                  </a:lnTo>
                  <a:lnTo>
                    <a:pt x="1217" y="288"/>
                  </a:lnTo>
                  <a:lnTo>
                    <a:pt x="1179" y="240"/>
                  </a:lnTo>
                  <a:lnTo>
                    <a:pt x="1131" y="192"/>
                  </a:lnTo>
                  <a:lnTo>
                    <a:pt x="1092" y="144"/>
                  </a:lnTo>
                  <a:lnTo>
                    <a:pt x="1035" y="106"/>
                  </a:lnTo>
                  <a:lnTo>
                    <a:pt x="977" y="77"/>
                  </a:lnTo>
                  <a:lnTo>
                    <a:pt x="920" y="49"/>
                  </a:lnTo>
                  <a:lnTo>
                    <a:pt x="863" y="30"/>
                  </a:lnTo>
                  <a:lnTo>
                    <a:pt x="795" y="10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90;p16">
              <a:extLst>
                <a:ext uri="{FF2B5EF4-FFF2-40B4-BE49-F238E27FC236}">
                  <a16:creationId xmlns:a16="http://schemas.microsoft.com/office/drawing/2014/main" id="{10B38688-F22E-3BFD-4582-5B8C68B3765F}"/>
                </a:ext>
              </a:extLst>
            </p:cNvPr>
            <p:cNvSpPr/>
            <p:nvPr/>
          </p:nvSpPr>
          <p:spPr>
            <a:xfrm>
              <a:off x="3872514" y="3079030"/>
              <a:ext cx="502644" cy="297227"/>
            </a:xfrm>
            <a:custGeom>
              <a:avLst/>
              <a:gdLst/>
              <a:ahLst/>
              <a:cxnLst/>
              <a:rect l="l" t="t" r="r" b="b"/>
              <a:pathLst>
                <a:path w="14158" h="8372" extrusionOk="0">
                  <a:moveTo>
                    <a:pt x="1227" y="1"/>
                  </a:moveTo>
                  <a:lnTo>
                    <a:pt x="1102" y="10"/>
                  </a:lnTo>
                  <a:lnTo>
                    <a:pt x="978" y="29"/>
                  </a:lnTo>
                  <a:lnTo>
                    <a:pt x="863" y="58"/>
                  </a:lnTo>
                  <a:lnTo>
                    <a:pt x="748" y="96"/>
                  </a:lnTo>
                  <a:lnTo>
                    <a:pt x="642" y="154"/>
                  </a:lnTo>
                  <a:lnTo>
                    <a:pt x="547" y="211"/>
                  </a:lnTo>
                  <a:lnTo>
                    <a:pt x="451" y="288"/>
                  </a:lnTo>
                  <a:lnTo>
                    <a:pt x="365" y="365"/>
                  </a:lnTo>
                  <a:lnTo>
                    <a:pt x="279" y="451"/>
                  </a:lnTo>
                  <a:lnTo>
                    <a:pt x="211" y="546"/>
                  </a:lnTo>
                  <a:lnTo>
                    <a:pt x="154" y="642"/>
                  </a:lnTo>
                  <a:lnTo>
                    <a:pt x="97" y="748"/>
                  </a:lnTo>
                  <a:lnTo>
                    <a:pt x="58" y="863"/>
                  </a:lnTo>
                  <a:lnTo>
                    <a:pt x="29" y="978"/>
                  </a:lnTo>
                  <a:lnTo>
                    <a:pt x="10" y="1102"/>
                  </a:lnTo>
                  <a:lnTo>
                    <a:pt x="1" y="1227"/>
                  </a:lnTo>
                  <a:lnTo>
                    <a:pt x="1" y="7146"/>
                  </a:lnTo>
                  <a:lnTo>
                    <a:pt x="10" y="7270"/>
                  </a:lnTo>
                  <a:lnTo>
                    <a:pt x="29" y="7395"/>
                  </a:lnTo>
                  <a:lnTo>
                    <a:pt x="58" y="7510"/>
                  </a:lnTo>
                  <a:lnTo>
                    <a:pt x="97" y="7625"/>
                  </a:lnTo>
                  <a:lnTo>
                    <a:pt x="154" y="7730"/>
                  </a:lnTo>
                  <a:lnTo>
                    <a:pt x="211" y="7826"/>
                  </a:lnTo>
                  <a:lnTo>
                    <a:pt x="279" y="7922"/>
                  </a:lnTo>
                  <a:lnTo>
                    <a:pt x="365" y="8008"/>
                  </a:lnTo>
                  <a:lnTo>
                    <a:pt x="451" y="8084"/>
                  </a:lnTo>
                  <a:lnTo>
                    <a:pt x="547" y="8161"/>
                  </a:lnTo>
                  <a:lnTo>
                    <a:pt x="642" y="8219"/>
                  </a:lnTo>
                  <a:lnTo>
                    <a:pt x="748" y="8276"/>
                  </a:lnTo>
                  <a:lnTo>
                    <a:pt x="863" y="8314"/>
                  </a:lnTo>
                  <a:lnTo>
                    <a:pt x="978" y="8343"/>
                  </a:lnTo>
                  <a:lnTo>
                    <a:pt x="1102" y="8362"/>
                  </a:lnTo>
                  <a:lnTo>
                    <a:pt x="1227" y="8372"/>
                  </a:lnTo>
                  <a:lnTo>
                    <a:pt x="12931" y="8372"/>
                  </a:lnTo>
                  <a:lnTo>
                    <a:pt x="13056" y="8362"/>
                  </a:lnTo>
                  <a:lnTo>
                    <a:pt x="13180" y="8343"/>
                  </a:lnTo>
                  <a:lnTo>
                    <a:pt x="13295" y="8314"/>
                  </a:lnTo>
                  <a:lnTo>
                    <a:pt x="13410" y="8276"/>
                  </a:lnTo>
                  <a:lnTo>
                    <a:pt x="13515" y="8219"/>
                  </a:lnTo>
                  <a:lnTo>
                    <a:pt x="13611" y="8161"/>
                  </a:lnTo>
                  <a:lnTo>
                    <a:pt x="13707" y="8084"/>
                  </a:lnTo>
                  <a:lnTo>
                    <a:pt x="13793" y="8008"/>
                  </a:lnTo>
                  <a:lnTo>
                    <a:pt x="13870" y="7922"/>
                  </a:lnTo>
                  <a:lnTo>
                    <a:pt x="13946" y="7826"/>
                  </a:lnTo>
                  <a:lnTo>
                    <a:pt x="14004" y="7730"/>
                  </a:lnTo>
                  <a:lnTo>
                    <a:pt x="14061" y="7625"/>
                  </a:lnTo>
                  <a:lnTo>
                    <a:pt x="14100" y="7510"/>
                  </a:lnTo>
                  <a:lnTo>
                    <a:pt x="14128" y="7395"/>
                  </a:lnTo>
                  <a:lnTo>
                    <a:pt x="14148" y="7270"/>
                  </a:lnTo>
                  <a:lnTo>
                    <a:pt x="14157" y="7146"/>
                  </a:lnTo>
                  <a:lnTo>
                    <a:pt x="14157" y="1227"/>
                  </a:lnTo>
                  <a:lnTo>
                    <a:pt x="14148" y="1102"/>
                  </a:lnTo>
                  <a:lnTo>
                    <a:pt x="14128" y="978"/>
                  </a:lnTo>
                  <a:lnTo>
                    <a:pt x="14100" y="863"/>
                  </a:lnTo>
                  <a:lnTo>
                    <a:pt x="14061" y="748"/>
                  </a:lnTo>
                  <a:lnTo>
                    <a:pt x="14004" y="642"/>
                  </a:lnTo>
                  <a:lnTo>
                    <a:pt x="13946" y="546"/>
                  </a:lnTo>
                  <a:lnTo>
                    <a:pt x="13870" y="451"/>
                  </a:lnTo>
                  <a:lnTo>
                    <a:pt x="13793" y="365"/>
                  </a:lnTo>
                  <a:lnTo>
                    <a:pt x="13707" y="288"/>
                  </a:lnTo>
                  <a:lnTo>
                    <a:pt x="13611" y="211"/>
                  </a:lnTo>
                  <a:lnTo>
                    <a:pt x="13515" y="154"/>
                  </a:lnTo>
                  <a:lnTo>
                    <a:pt x="13410" y="96"/>
                  </a:lnTo>
                  <a:lnTo>
                    <a:pt x="13295" y="58"/>
                  </a:lnTo>
                  <a:lnTo>
                    <a:pt x="13180" y="29"/>
                  </a:lnTo>
                  <a:lnTo>
                    <a:pt x="13056" y="10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91;p16">
              <a:extLst>
                <a:ext uri="{FF2B5EF4-FFF2-40B4-BE49-F238E27FC236}">
                  <a16:creationId xmlns:a16="http://schemas.microsoft.com/office/drawing/2014/main" id="{245FB29F-7D77-860F-7C7E-EFFDA8DA157C}"/>
                </a:ext>
              </a:extLst>
            </p:cNvPr>
            <p:cNvSpPr/>
            <p:nvPr/>
          </p:nvSpPr>
          <p:spPr>
            <a:xfrm>
              <a:off x="4599866" y="2491446"/>
              <a:ext cx="136401" cy="259843"/>
            </a:xfrm>
            <a:custGeom>
              <a:avLst/>
              <a:gdLst/>
              <a:ahLst/>
              <a:cxnLst/>
              <a:rect l="l" t="t" r="r" b="b"/>
              <a:pathLst>
                <a:path w="3842" h="7319" extrusionOk="0">
                  <a:moveTo>
                    <a:pt x="2127" y="1"/>
                  </a:moveTo>
                  <a:lnTo>
                    <a:pt x="1925" y="317"/>
                  </a:lnTo>
                  <a:lnTo>
                    <a:pt x="1456" y="1073"/>
                  </a:lnTo>
                  <a:lnTo>
                    <a:pt x="1188" y="1514"/>
                  </a:lnTo>
                  <a:lnTo>
                    <a:pt x="939" y="1964"/>
                  </a:lnTo>
                  <a:lnTo>
                    <a:pt x="728" y="2366"/>
                  </a:lnTo>
                  <a:lnTo>
                    <a:pt x="642" y="2539"/>
                  </a:lnTo>
                  <a:lnTo>
                    <a:pt x="585" y="2692"/>
                  </a:lnTo>
                  <a:lnTo>
                    <a:pt x="527" y="2864"/>
                  </a:lnTo>
                  <a:lnTo>
                    <a:pt x="479" y="3066"/>
                  </a:lnTo>
                  <a:lnTo>
                    <a:pt x="422" y="3295"/>
                  </a:lnTo>
                  <a:lnTo>
                    <a:pt x="374" y="3554"/>
                  </a:lnTo>
                  <a:lnTo>
                    <a:pt x="268" y="4100"/>
                  </a:lnTo>
                  <a:lnTo>
                    <a:pt x="182" y="4665"/>
                  </a:lnTo>
                  <a:lnTo>
                    <a:pt x="106" y="5192"/>
                  </a:lnTo>
                  <a:lnTo>
                    <a:pt x="48" y="5632"/>
                  </a:lnTo>
                  <a:lnTo>
                    <a:pt x="0" y="6044"/>
                  </a:lnTo>
                  <a:lnTo>
                    <a:pt x="154" y="6178"/>
                  </a:lnTo>
                  <a:lnTo>
                    <a:pt x="288" y="6313"/>
                  </a:lnTo>
                  <a:lnTo>
                    <a:pt x="422" y="6456"/>
                  </a:lnTo>
                  <a:lnTo>
                    <a:pt x="537" y="6619"/>
                  </a:lnTo>
                  <a:lnTo>
                    <a:pt x="652" y="6782"/>
                  </a:lnTo>
                  <a:lnTo>
                    <a:pt x="747" y="6954"/>
                  </a:lnTo>
                  <a:lnTo>
                    <a:pt x="824" y="7136"/>
                  </a:lnTo>
                  <a:lnTo>
                    <a:pt x="901" y="7318"/>
                  </a:lnTo>
                  <a:lnTo>
                    <a:pt x="1648" y="6044"/>
                  </a:lnTo>
                  <a:lnTo>
                    <a:pt x="2826" y="4234"/>
                  </a:lnTo>
                  <a:lnTo>
                    <a:pt x="3017" y="3908"/>
                  </a:lnTo>
                  <a:lnTo>
                    <a:pt x="3209" y="3564"/>
                  </a:lnTo>
                  <a:lnTo>
                    <a:pt x="3410" y="3171"/>
                  </a:lnTo>
                  <a:lnTo>
                    <a:pt x="3611" y="2769"/>
                  </a:lnTo>
                  <a:lnTo>
                    <a:pt x="3697" y="2577"/>
                  </a:lnTo>
                  <a:lnTo>
                    <a:pt x="3764" y="2405"/>
                  </a:lnTo>
                  <a:lnTo>
                    <a:pt x="3812" y="2261"/>
                  </a:lnTo>
                  <a:lnTo>
                    <a:pt x="3841" y="2136"/>
                  </a:lnTo>
                  <a:lnTo>
                    <a:pt x="3841" y="2089"/>
                  </a:lnTo>
                  <a:lnTo>
                    <a:pt x="3841" y="2050"/>
                  </a:lnTo>
                  <a:lnTo>
                    <a:pt x="3832" y="2022"/>
                  </a:lnTo>
                  <a:lnTo>
                    <a:pt x="3812" y="2002"/>
                  </a:lnTo>
                  <a:lnTo>
                    <a:pt x="3764" y="1983"/>
                  </a:lnTo>
                  <a:lnTo>
                    <a:pt x="3678" y="1983"/>
                  </a:lnTo>
                  <a:lnTo>
                    <a:pt x="3630" y="1993"/>
                  </a:lnTo>
                  <a:lnTo>
                    <a:pt x="3582" y="2012"/>
                  </a:lnTo>
                  <a:lnTo>
                    <a:pt x="3525" y="2041"/>
                  </a:lnTo>
                  <a:lnTo>
                    <a:pt x="3420" y="2117"/>
                  </a:lnTo>
                  <a:lnTo>
                    <a:pt x="3314" y="2213"/>
                  </a:lnTo>
                  <a:lnTo>
                    <a:pt x="3199" y="2318"/>
                  </a:lnTo>
                  <a:lnTo>
                    <a:pt x="2970" y="2567"/>
                  </a:lnTo>
                  <a:lnTo>
                    <a:pt x="2740" y="2817"/>
                  </a:lnTo>
                  <a:lnTo>
                    <a:pt x="2625" y="2931"/>
                  </a:lnTo>
                  <a:lnTo>
                    <a:pt x="2519" y="3027"/>
                  </a:lnTo>
                  <a:lnTo>
                    <a:pt x="2414" y="3094"/>
                  </a:lnTo>
                  <a:lnTo>
                    <a:pt x="2366" y="3123"/>
                  </a:lnTo>
                  <a:lnTo>
                    <a:pt x="2309" y="3142"/>
                  </a:lnTo>
                  <a:lnTo>
                    <a:pt x="2261" y="3152"/>
                  </a:lnTo>
                  <a:lnTo>
                    <a:pt x="2175" y="3152"/>
                  </a:lnTo>
                  <a:lnTo>
                    <a:pt x="2127" y="3133"/>
                  </a:lnTo>
                  <a:lnTo>
                    <a:pt x="2060" y="3085"/>
                  </a:lnTo>
                  <a:lnTo>
                    <a:pt x="2012" y="3027"/>
                  </a:lnTo>
                  <a:lnTo>
                    <a:pt x="1964" y="2951"/>
                  </a:lnTo>
                  <a:lnTo>
                    <a:pt x="1925" y="2864"/>
                  </a:lnTo>
                  <a:lnTo>
                    <a:pt x="1897" y="2759"/>
                  </a:lnTo>
                  <a:lnTo>
                    <a:pt x="1878" y="2654"/>
                  </a:lnTo>
                  <a:lnTo>
                    <a:pt x="1868" y="2529"/>
                  </a:lnTo>
                  <a:lnTo>
                    <a:pt x="1868" y="2405"/>
                  </a:lnTo>
                  <a:lnTo>
                    <a:pt x="1878" y="2127"/>
                  </a:lnTo>
                  <a:lnTo>
                    <a:pt x="1897" y="1840"/>
                  </a:lnTo>
                  <a:lnTo>
                    <a:pt x="1935" y="1533"/>
                  </a:lnTo>
                  <a:lnTo>
                    <a:pt x="1973" y="1236"/>
                  </a:lnTo>
                  <a:lnTo>
                    <a:pt x="2040" y="776"/>
                  </a:lnTo>
                  <a:lnTo>
                    <a:pt x="2088" y="374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92;p16">
              <a:extLst>
                <a:ext uri="{FF2B5EF4-FFF2-40B4-BE49-F238E27FC236}">
                  <a16:creationId xmlns:a16="http://schemas.microsoft.com/office/drawing/2014/main" id="{227CF39B-73AF-54AB-71AE-624E38597DAD}"/>
                </a:ext>
              </a:extLst>
            </p:cNvPr>
            <p:cNvSpPr/>
            <p:nvPr/>
          </p:nvSpPr>
          <p:spPr>
            <a:xfrm>
              <a:off x="5664518" y="2994714"/>
              <a:ext cx="223453" cy="161891"/>
            </a:xfrm>
            <a:custGeom>
              <a:avLst/>
              <a:gdLst/>
              <a:ahLst/>
              <a:cxnLst/>
              <a:rect l="l" t="t" r="r" b="b"/>
              <a:pathLst>
                <a:path w="6294" h="4560" extrusionOk="0">
                  <a:moveTo>
                    <a:pt x="4904" y="738"/>
                  </a:moveTo>
                  <a:lnTo>
                    <a:pt x="4990" y="747"/>
                  </a:lnTo>
                  <a:lnTo>
                    <a:pt x="5067" y="757"/>
                  </a:lnTo>
                  <a:lnTo>
                    <a:pt x="5153" y="776"/>
                  </a:lnTo>
                  <a:lnTo>
                    <a:pt x="5230" y="805"/>
                  </a:lnTo>
                  <a:lnTo>
                    <a:pt x="5297" y="843"/>
                  </a:lnTo>
                  <a:lnTo>
                    <a:pt x="5364" y="881"/>
                  </a:lnTo>
                  <a:lnTo>
                    <a:pt x="5431" y="929"/>
                  </a:lnTo>
                  <a:lnTo>
                    <a:pt x="5489" y="977"/>
                  </a:lnTo>
                  <a:lnTo>
                    <a:pt x="5536" y="1044"/>
                  </a:lnTo>
                  <a:lnTo>
                    <a:pt x="5584" y="1102"/>
                  </a:lnTo>
                  <a:lnTo>
                    <a:pt x="5623" y="1169"/>
                  </a:lnTo>
                  <a:lnTo>
                    <a:pt x="5661" y="1245"/>
                  </a:lnTo>
                  <a:lnTo>
                    <a:pt x="5690" y="1322"/>
                  </a:lnTo>
                  <a:lnTo>
                    <a:pt x="5709" y="1399"/>
                  </a:lnTo>
                  <a:lnTo>
                    <a:pt x="5718" y="1475"/>
                  </a:lnTo>
                  <a:lnTo>
                    <a:pt x="5728" y="1561"/>
                  </a:lnTo>
                  <a:lnTo>
                    <a:pt x="5718" y="1648"/>
                  </a:lnTo>
                  <a:lnTo>
                    <a:pt x="5709" y="1724"/>
                  </a:lnTo>
                  <a:lnTo>
                    <a:pt x="5690" y="1801"/>
                  </a:lnTo>
                  <a:lnTo>
                    <a:pt x="5661" y="1877"/>
                  </a:lnTo>
                  <a:lnTo>
                    <a:pt x="5623" y="1954"/>
                  </a:lnTo>
                  <a:lnTo>
                    <a:pt x="5584" y="2021"/>
                  </a:lnTo>
                  <a:lnTo>
                    <a:pt x="5536" y="2079"/>
                  </a:lnTo>
                  <a:lnTo>
                    <a:pt x="5489" y="2136"/>
                  </a:lnTo>
                  <a:lnTo>
                    <a:pt x="5431" y="2194"/>
                  </a:lnTo>
                  <a:lnTo>
                    <a:pt x="5364" y="2241"/>
                  </a:lnTo>
                  <a:lnTo>
                    <a:pt x="5297" y="2280"/>
                  </a:lnTo>
                  <a:lnTo>
                    <a:pt x="5230" y="2318"/>
                  </a:lnTo>
                  <a:lnTo>
                    <a:pt x="5153" y="2347"/>
                  </a:lnTo>
                  <a:lnTo>
                    <a:pt x="5067" y="2366"/>
                  </a:lnTo>
                  <a:lnTo>
                    <a:pt x="4990" y="2376"/>
                  </a:lnTo>
                  <a:lnTo>
                    <a:pt x="4904" y="2385"/>
                  </a:lnTo>
                  <a:lnTo>
                    <a:pt x="4818" y="2376"/>
                  </a:lnTo>
                  <a:lnTo>
                    <a:pt x="4732" y="2356"/>
                  </a:lnTo>
                  <a:lnTo>
                    <a:pt x="4646" y="2337"/>
                  </a:lnTo>
                  <a:lnTo>
                    <a:pt x="4569" y="2308"/>
                  </a:lnTo>
                  <a:lnTo>
                    <a:pt x="4569" y="2280"/>
                  </a:lnTo>
                  <a:lnTo>
                    <a:pt x="4569" y="814"/>
                  </a:lnTo>
                  <a:lnTo>
                    <a:pt x="4646" y="786"/>
                  </a:lnTo>
                  <a:lnTo>
                    <a:pt x="4732" y="757"/>
                  </a:lnTo>
                  <a:lnTo>
                    <a:pt x="4818" y="747"/>
                  </a:lnTo>
                  <a:lnTo>
                    <a:pt x="4904" y="738"/>
                  </a:lnTo>
                  <a:close/>
                  <a:moveTo>
                    <a:pt x="0" y="0"/>
                  </a:moveTo>
                  <a:lnTo>
                    <a:pt x="0" y="2280"/>
                  </a:lnTo>
                  <a:lnTo>
                    <a:pt x="10" y="2395"/>
                  </a:lnTo>
                  <a:lnTo>
                    <a:pt x="19" y="2510"/>
                  </a:lnTo>
                  <a:lnTo>
                    <a:pt x="29" y="2625"/>
                  </a:lnTo>
                  <a:lnTo>
                    <a:pt x="48" y="2740"/>
                  </a:lnTo>
                  <a:lnTo>
                    <a:pt x="106" y="2960"/>
                  </a:lnTo>
                  <a:lnTo>
                    <a:pt x="182" y="3171"/>
                  </a:lnTo>
                  <a:lnTo>
                    <a:pt x="278" y="3372"/>
                  </a:lnTo>
                  <a:lnTo>
                    <a:pt x="393" y="3554"/>
                  </a:lnTo>
                  <a:lnTo>
                    <a:pt x="527" y="3736"/>
                  </a:lnTo>
                  <a:lnTo>
                    <a:pt x="671" y="3898"/>
                  </a:lnTo>
                  <a:lnTo>
                    <a:pt x="834" y="4042"/>
                  </a:lnTo>
                  <a:lnTo>
                    <a:pt x="1006" y="4176"/>
                  </a:lnTo>
                  <a:lnTo>
                    <a:pt x="1198" y="4291"/>
                  </a:lnTo>
                  <a:lnTo>
                    <a:pt x="1399" y="4387"/>
                  </a:lnTo>
                  <a:lnTo>
                    <a:pt x="1609" y="4464"/>
                  </a:lnTo>
                  <a:lnTo>
                    <a:pt x="1830" y="4521"/>
                  </a:lnTo>
                  <a:lnTo>
                    <a:pt x="1935" y="4540"/>
                  </a:lnTo>
                  <a:lnTo>
                    <a:pt x="2050" y="4550"/>
                  </a:lnTo>
                  <a:lnTo>
                    <a:pt x="2165" y="4559"/>
                  </a:lnTo>
                  <a:lnTo>
                    <a:pt x="2481" y="4559"/>
                  </a:lnTo>
                  <a:lnTo>
                    <a:pt x="2673" y="4531"/>
                  </a:lnTo>
                  <a:lnTo>
                    <a:pt x="2855" y="4492"/>
                  </a:lnTo>
                  <a:lnTo>
                    <a:pt x="3037" y="4435"/>
                  </a:lnTo>
                  <a:lnTo>
                    <a:pt x="3209" y="4368"/>
                  </a:lnTo>
                  <a:lnTo>
                    <a:pt x="3372" y="4282"/>
                  </a:lnTo>
                  <a:lnTo>
                    <a:pt x="3535" y="4186"/>
                  </a:lnTo>
                  <a:lnTo>
                    <a:pt x="3678" y="4080"/>
                  </a:lnTo>
                  <a:lnTo>
                    <a:pt x="3822" y="3966"/>
                  </a:lnTo>
                  <a:lnTo>
                    <a:pt x="3946" y="3841"/>
                  </a:lnTo>
                  <a:lnTo>
                    <a:pt x="4071" y="3697"/>
                  </a:lnTo>
                  <a:lnTo>
                    <a:pt x="4176" y="3554"/>
                  </a:lnTo>
                  <a:lnTo>
                    <a:pt x="4272" y="3391"/>
                  </a:lnTo>
                  <a:lnTo>
                    <a:pt x="4358" y="3228"/>
                  </a:lnTo>
                  <a:lnTo>
                    <a:pt x="4425" y="3056"/>
                  </a:lnTo>
                  <a:lnTo>
                    <a:pt x="4483" y="2874"/>
                  </a:lnTo>
                  <a:lnTo>
                    <a:pt x="4588" y="2912"/>
                  </a:lnTo>
                  <a:lnTo>
                    <a:pt x="4684" y="2931"/>
                  </a:lnTo>
                  <a:lnTo>
                    <a:pt x="4799" y="2941"/>
                  </a:lnTo>
                  <a:lnTo>
                    <a:pt x="4904" y="2950"/>
                  </a:lnTo>
                  <a:lnTo>
                    <a:pt x="5048" y="2941"/>
                  </a:lnTo>
                  <a:lnTo>
                    <a:pt x="5182" y="2921"/>
                  </a:lnTo>
                  <a:lnTo>
                    <a:pt x="5316" y="2893"/>
                  </a:lnTo>
                  <a:lnTo>
                    <a:pt x="5450" y="2845"/>
                  </a:lnTo>
                  <a:lnTo>
                    <a:pt x="5565" y="2787"/>
                  </a:lnTo>
                  <a:lnTo>
                    <a:pt x="5680" y="2711"/>
                  </a:lnTo>
                  <a:lnTo>
                    <a:pt x="5795" y="2634"/>
                  </a:lnTo>
                  <a:lnTo>
                    <a:pt x="5891" y="2548"/>
                  </a:lnTo>
                  <a:lnTo>
                    <a:pt x="5977" y="2443"/>
                  </a:lnTo>
                  <a:lnTo>
                    <a:pt x="6063" y="2337"/>
                  </a:lnTo>
                  <a:lnTo>
                    <a:pt x="6130" y="2222"/>
                  </a:lnTo>
                  <a:lnTo>
                    <a:pt x="6188" y="2098"/>
                  </a:lnTo>
                  <a:lnTo>
                    <a:pt x="6236" y="1973"/>
                  </a:lnTo>
                  <a:lnTo>
                    <a:pt x="6264" y="1839"/>
                  </a:lnTo>
                  <a:lnTo>
                    <a:pt x="6293" y="1705"/>
                  </a:lnTo>
                  <a:lnTo>
                    <a:pt x="6293" y="1561"/>
                  </a:lnTo>
                  <a:lnTo>
                    <a:pt x="6293" y="1418"/>
                  </a:lnTo>
                  <a:lnTo>
                    <a:pt x="6264" y="1284"/>
                  </a:lnTo>
                  <a:lnTo>
                    <a:pt x="6236" y="1150"/>
                  </a:lnTo>
                  <a:lnTo>
                    <a:pt x="6188" y="1015"/>
                  </a:lnTo>
                  <a:lnTo>
                    <a:pt x="6130" y="901"/>
                  </a:lnTo>
                  <a:lnTo>
                    <a:pt x="6063" y="786"/>
                  </a:lnTo>
                  <a:lnTo>
                    <a:pt x="5977" y="680"/>
                  </a:lnTo>
                  <a:lnTo>
                    <a:pt x="5891" y="575"/>
                  </a:lnTo>
                  <a:lnTo>
                    <a:pt x="5795" y="489"/>
                  </a:lnTo>
                  <a:lnTo>
                    <a:pt x="5680" y="412"/>
                  </a:lnTo>
                  <a:lnTo>
                    <a:pt x="5565" y="335"/>
                  </a:lnTo>
                  <a:lnTo>
                    <a:pt x="5450" y="278"/>
                  </a:lnTo>
                  <a:lnTo>
                    <a:pt x="5316" y="230"/>
                  </a:lnTo>
                  <a:lnTo>
                    <a:pt x="5182" y="201"/>
                  </a:lnTo>
                  <a:lnTo>
                    <a:pt x="5048" y="182"/>
                  </a:lnTo>
                  <a:lnTo>
                    <a:pt x="4904" y="173"/>
                  </a:lnTo>
                  <a:lnTo>
                    <a:pt x="4818" y="173"/>
                  </a:lnTo>
                  <a:lnTo>
                    <a:pt x="4732" y="182"/>
                  </a:lnTo>
                  <a:lnTo>
                    <a:pt x="4569" y="220"/>
                  </a:lnTo>
                  <a:lnTo>
                    <a:pt x="45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93;p16">
              <a:extLst>
                <a:ext uri="{FF2B5EF4-FFF2-40B4-BE49-F238E27FC236}">
                  <a16:creationId xmlns:a16="http://schemas.microsoft.com/office/drawing/2014/main" id="{2F6CCC39-51E8-559A-6304-2D6639E224D8}"/>
                </a:ext>
              </a:extLst>
            </p:cNvPr>
            <p:cNvSpPr/>
            <p:nvPr/>
          </p:nvSpPr>
          <p:spPr>
            <a:xfrm>
              <a:off x="5731509" y="2397581"/>
              <a:ext cx="496822" cy="554656"/>
            </a:xfrm>
            <a:custGeom>
              <a:avLst/>
              <a:gdLst/>
              <a:ahLst/>
              <a:cxnLst/>
              <a:rect l="l" t="t" r="r" b="b"/>
              <a:pathLst>
                <a:path w="13994" h="15623" extrusionOk="0">
                  <a:moveTo>
                    <a:pt x="13199" y="1"/>
                  </a:moveTo>
                  <a:lnTo>
                    <a:pt x="13132" y="30"/>
                  </a:lnTo>
                  <a:lnTo>
                    <a:pt x="13103" y="49"/>
                  </a:lnTo>
                  <a:lnTo>
                    <a:pt x="13074" y="68"/>
                  </a:lnTo>
                  <a:lnTo>
                    <a:pt x="13055" y="97"/>
                  </a:lnTo>
                  <a:lnTo>
                    <a:pt x="13036" y="135"/>
                  </a:lnTo>
                  <a:lnTo>
                    <a:pt x="13026" y="173"/>
                  </a:lnTo>
                  <a:lnTo>
                    <a:pt x="13026" y="212"/>
                  </a:lnTo>
                  <a:lnTo>
                    <a:pt x="13017" y="413"/>
                  </a:lnTo>
                  <a:lnTo>
                    <a:pt x="13007" y="614"/>
                  </a:lnTo>
                  <a:lnTo>
                    <a:pt x="12988" y="806"/>
                  </a:lnTo>
                  <a:lnTo>
                    <a:pt x="12969" y="997"/>
                  </a:lnTo>
                  <a:lnTo>
                    <a:pt x="12931" y="1189"/>
                  </a:lnTo>
                  <a:lnTo>
                    <a:pt x="12892" y="1371"/>
                  </a:lnTo>
                  <a:lnTo>
                    <a:pt x="12844" y="1553"/>
                  </a:lnTo>
                  <a:lnTo>
                    <a:pt x="12797" y="1735"/>
                  </a:lnTo>
                  <a:lnTo>
                    <a:pt x="12739" y="1907"/>
                  </a:lnTo>
                  <a:lnTo>
                    <a:pt x="12672" y="2079"/>
                  </a:lnTo>
                  <a:lnTo>
                    <a:pt x="12595" y="2252"/>
                  </a:lnTo>
                  <a:lnTo>
                    <a:pt x="12519" y="2415"/>
                  </a:lnTo>
                  <a:lnTo>
                    <a:pt x="12433" y="2578"/>
                  </a:lnTo>
                  <a:lnTo>
                    <a:pt x="12346" y="2740"/>
                  </a:lnTo>
                  <a:lnTo>
                    <a:pt x="12251" y="2903"/>
                  </a:lnTo>
                  <a:lnTo>
                    <a:pt x="12145" y="3056"/>
                  </a:lnTo>
                  <a:lnTo>
                    <a:pt x="12040" y="3210"/>
                  </a:lnTo>
                  <a:lnTo>
                    <a:pt x="11925" y="3363"/>
                  </a:lnTo>
                  <a:lnTo>
                    <a:pt x="11685" y="3660"/>
                  </a:lnTo>
                  <a:lnTo>
                    <a:pt x="11427" y="3947"/>
                  </a:lnTo>
                  <a:lnTo>
                    <a:pt x="11149" y="4215"/>
                  </a:lnTo>
                  <a:lnTo>
                    <a:pt x="10862" y="4484"/>
                  </a:lnTo>
                  <a:lnTo>
                    <a:pt x="10555" y="4733"/>
                  </a:lnTo>
                  <a:lnTo>
                    <a:pt x="10230" y="4982"/>
                  </a:lnTo>
                  <a:lnTo>
                    <a:pt x="9904" y="5221"/>
                  </a:lnTo>
                  <a:lnTo>
                    <a:pt x="9559" y="5451"/>
                  </a:lnTo>
                  <a:lnTo>
                    <a:pt x="9205" y="5671"/>
                  </a:lnTo>
                  <a:lnTo>
                    <a:pt x="8841" y="5882"/>
                  </a:lnTo>
                  <a:lnTo>
                    <a:pt x="8477" y="6083"/>
                  </a:lnTo>
                  <a:lnTo>
                    <a:pt x="8094" y="6284"/>
                  </a:lnTo>
                  <a:lnTo>
                    <a:pt x="7720" y="6466"/>
                  </a:lnTo>
                  <a:lnTo>
                    <a:pt x="7337" y="6648"/>
                  </a:lnTo>
                  <a:lnTo>
                    <a:pt x="6944" y="6821"/>
                  </a:lnTo>
                  <a:lnTo>
                    <a:pt x="6561" y="6993"/>
                  </a:lnTo>
                  <a:lnTo>
                    <a:pt x="6178" y="7156"/>
                  </a:lnTo>
                  <a:lnTo>
                    <a:pt x="5402" y="7462"/>
                  </a:lnTo>
                  <a:lnTo>
                    <a:pt x="4655" y="7740"/>
                  </a:lnTo>
                  <a:lnTo>
                    <a:pt x="3937" y="8008"/>
                  </a:lnTo>
                  <a:lnTo>
                    <a:pt x="3554" y="8152"/>
                  </a:lnTo>
                  <a:lnTo>
                    <a:pt x="3199" y="8315"/>
                  </a:lnTo>
                  <a:lnTo>
                    <a:pt x="2874" y="8487"/>
                  </a:lnTo>
                  <a:lnTo>
                    <a:pt x="2567" y="8669"/>
                  </a:lnTo>
                  <a:lnTo>
                    <a:pt x="2280" y="8870"/>
                  </a:lnTo>
                  <a:lnTo>
                    <a:pt x="2012" y="9081"/>
                  </a:lnTo>
                  <a:lnTo>
                    <a:pt x="1772" y="9292"/>
                  </a:lnTo>
                  <a:lnTo>
                    <a:pt x="1542" y="9522"/>
                  </a:lnTo>
                  <a:lnTo>
                    <a:pt x="1332" y="9752"/>
                  </a:lnTo>
                  <a:lnTo>
                    <a:pt x="1150" y="9991"/>
                  </a:lnTo>
                  <a:lnTo>
                    <a:pt x="977" y="10240"/>
                  </a:lnTo>
                  <a:lnTo>
                    <a:pt x="824" y="10499"/>
                  </a:lnTo>
                  <a:lnTo>
                    <a:pt x="680" y="10757"/>
                  </a:lnTo>
                  <a:lnTo>
                    <a:pt x="556" y="11016"/>
                  </a:lnTo>
                  <a:lnTo>
                    <a:pt x="450" y="11284"/>
                  </a:lnTo>
                  <a:lnTo>
                    <a:pt x="355" y="11552"/>
                  </a:lnTo>
                  <a:lnTo>
                    <a:pt x="278" y="11820"/>
                  </a:lnTo>
                  <a:lnTo>
                    <a:pt x="201" y="12089"/>
                  </a:lnTo>
                  <a:lnTo>
                    <a:pt x="144" y="12357"/>
                  </a:lnTo>
                  <a:lnTo>
                    <a:pt x="96" y="12625"/>
                  </a:lnTo>
                  <a:lnTo>
                    <a:pt x="58" y="12884"/>
                  </a:lnTo>
                  <a:lnTo>
                    <a:pt x="38" y="13152"/>
                  </a:lnTo>
                  <a:lnTo>
                    <a:pt x="19" y="13410"/>
                  </a:lnTo>
                  <a:lnTo>
                    <a:pt x="0" y="13669"/>
                  </a:lnTo>
                  <a:lnTo>
                    <a:pt x="0" y="13918"/>
                  </a:lnTo>
                  <a:lnTo>
                    <a:pt x="0" y="14157"/>
                  </a:lnTo>
                  <a:lnTo>
                    <a:pt x="29" y="14627"/>
                  </a:lnTo>
                  <a:lnTo>
                    <a:pt x="67" y="15058"/>
                  </a:lnTo>
                  <a:lnTo>
                    <a:pt x="115" y="15450"/>
                  </a:lnTo>
                  <a:lnTo>
                    <a:pt x="125" y="15489"/>
                  </a:lnTo>
                  <a:lnTo>
                    <a:pt x="144" y="15527"/>
                  </a:lnTo>
                  <a:lnTo>
                    <a:pt x="163" y="15556"/>
                  </a:lnTo>
                  <a:lnTo>
                    <a:pt x="192" y="15575"/>
                  </a:lnTo>
                  <a:lnTo>
                    <a:pt x="220" y="15594"/>
                  </a:lnTo>
                  <a:lnTo>
                    <a:pt x="249" y="15613"/>
                  </a:lnTo>
                  <a:lnTo>
                    <a:pt x="316" y="15623"/>
                  </a:lnTo>
                  <a:lnTo>
                    <a:pt x="383" y="15613"/>
                  </a:lnTo>
                  <a:lnTo>
                    <a:pt x="422" y="15604"/>
                  </a:lnTo>
                  <a:lnTo>
                    <a:pt x="450" y="15585"/>
                  </a:lnTo>
                  <a:lnTo>
                    <a:pt x="479" y="15565"/>
                  </a:lnTo>
                  <a:lnTo>
                    <a:pt x="498" y="15537"/>
                  </a:lnTo>
                  <a:lnTo>
                    <a:pt x="517" y="15498"/>
                  </a:lnTo>
                  <a:lnTo>
                    <a:pt x="537" y="15460"/>
                  </a:lnTo>
                  <a:lnTo>
                    <a:pt x="575" y="15288"/>
                  </a:lnTo>
                  <a:lnTo>
                    <a:pt x="632" y="15125"/>
                  </a:lnTo>
                  <a:lnTo>
                    <a:pt x="680" y="14962"/>
                  </a:lnTo>
                  <a:lnTo>
                    <a:pt x="738" y="14818"/>
                  </a:lnTo>
                  <a:lnTo>
                    <a:pt x="805" y="14675"/>
                  </a:lnTo>
                  <a:lnTo>
                    <a:pt x="872" y="14531"/>
                  </a:lnTo>
                  <a:lnTo>
                    <a:pt x="939" y="14406"/>
                  </a:lnTo>
                  <a:lnTo>
                    <a:pt x="1015" y="14272"/>
                  </a:lnTo>
                  <a:lnTo>
                    <a:pt x="1092" y="14157"/>
                  </a:lnTo>
                  <a:lnTo>
                    <a:pt x="1178" y="14043"/>
                  </a:lnTo>
                  <a:lnTo>
                    <a:pt x="1264" y="13928"/>
                  </a:lnTo>
                  <a:lnTo>
                    <a:pt x="1351" y="13822"/>
                  </a:lnTo>
                  <a:lnTo>
                    <a:pt x="1446" y="13717"/>
                  </a:lnTo>
                  <a:lnTo>
                    <a:pt x="1542" y="13621"/>
                  </a:lnTo>
                  <a:lnTo>
                    <a:pt x="1753" y="13439"/>
                  </a:lnTo>
                  <a:lnTo>
                    <a:pt x="1973" y="13276"/>
                  </a:lnTo>
                  <a:lnTo>
                    <a:pt x="2213" y="13123"/>
                  </a:lnTo>
                  <a:lnTo>
                    <a:pt x="2462" y="12979"/>
                  </a:lnTo>
                  <a:lnTo>
                    <a:pt x="2730" y="12836"/>
                  </a:lnTo>
                  <a:lnTo>
                    <a:pt x="3017" y="12711"/>
                  </a:lnTo>
                  <a:lnTo>
                    <a:pt x="3305" y="12587"/>
                  </a:lnTo>
                  <a:lnTo>
                    <a:pt x="3621" y="12472"/>
                  </a:lnTo>
                  <a:lnTo>
                    <a:pt x="3937" y="12357"/>
                  </a:lnTo>
                  <a:lnTo>
                    <a:pt x="4626" y="12117"/>
                  </a:lnTo>
                  <a:lnTo>
                    <a:pt x="5354" y="11868"/>
                  </a:lnTo>
                  <a:lnTo>
                    <a:pt x="6140" y="11591"/>
                  </a:lnTo>
                  <a:lnTo>
                    <a:pt x="6542" y="11437"/>
                  </a:lnTo>
                  <a:lnTo>
                    <a:pt x="6963" y="11274"/>
                  </a:lnTo>
                  <a:lnTo>
                    <a:pt x="7394" y="11092"/>
                  </a:lnTo>
                  <a:lnTo>
                    <a:pt x="7835" y="10891"/>
                  </a:lnTo>
                  <a:lnTo>
                    <a:pt x="8285" y="10671"/>
                  </a:lnTo>
                  <a:lnTo>
                    <a:pt x="8745" y="10441"/>
                  </a:lnTo>
                  <a:lnTo>
                    <a:pt x="9224" y="10183"/>
                  </a:lnTo>
                  <a:lnTo>
                    <a:pt x="9703" y="9895"/>
                  </a:lnTo>
                  <a:lnTo>
                    <a:pt x="10191" y="9589"/>
                  </a:lnTo>
                  <a:lnTo>
                    <a:pt x="10699" y="9263"/>
                  </a:lnTo>
                  <a:lnTo>
                    <a:pt x="11072" y="8985"/>
                  </a:lnTo>
                  <a:lnTo>
                    <a:pt x="11427" y="8708"/>
                  </a:lnTo>
                  <a:lnTo>
                    <a:pt x="11743" y="8420"/>
                  </a:lnTo>
                  <a:lnTo>
                    <a:pt x="12040" y="8133"/>
                  </a:lnTo>
                  <a:lnTo>
                    <a:pt x="12318" y="7836"/>
                  </a:lnTo>
                  <a:lnTo>
                    <a:pt x="12567" y="7529"/>
                  </a:lnTo>
                  <a:lnTo>
                    <a:pt x="12787" y="7223"/>
                  </a:lnTo>
                  <a:lnTo>
                    <a:pt x="12988" y="6916"/>
                  </a:lnTo>
                  <a:lnTo>
                    <a:pt x="13170" y="6610"/>
                  </a:lnTo>
                  <a:lnTo>
                    <a:pt x="13333" y="6294"/>
                  </a:lnTo>
                  <a:lnTo>
                    <a:pt x="13477" y="5987"/>
                  </a:lnTo>
                  <a:lnTo>
                    <a:pt x="13591" y="5671"/>
                  </a:lnTo>
                  <a:lnTo>
                    <a:pt x="13697" y="5355"/>
                  </a:lnTo>
                  <a:lnTo>
                    <a:pt x="13783" y="5039"/>
                  </a:lnTo>
                  <a:lnTo>
                    <a:pt x="13860" y="4733"/>
                  </a:lnTo>
                  <a:lnTo>
                    <a:pt x="13908" y="4417"/>
                  </a:lnTo>
                  <a:lnTo>
                    <a:pt x="13955" y="4110"/>
                  </a:lnTo>
                  <a:lnTo>
                    <a:pt x="13975" y="3804"/>
                  </a:lnTo>
                  <a:lnTo>
                    <a:pt x="13994" y="3497"/>
                  </a:lnTo>
                  <a:lnTo>
                    <a:pt x="13994" y="3200"/>
                  </a:lnTo>
                  <a:lnTo>
                    <a:pt x="13984" y="2913"/>
                  </a:lnTo>
                  <a:lnTo>
                    <a:pt x="13965" y="2616"/>
                  </a:lnTo>
                  <a:lnTo>
                    <a:pt x="13946" y="2338"/>
                  </a:lnTo>
                  <a:lnTo>
                    <a:pt x="13908" y="2060"/>
                  </a:lnTo>
                  <a:lnTo>
                    <a:pt x="13860" y="1792"/>
                  </a:lnTo>
                  <a:lnTo>
                    <a:pt x="13812" y="1524"/>
                  </a:lnTo>
                  <a:lnTo>
                    <a:pt x="13754" y="1275"/>
                  </a:lnTo>
                  <a:lnTo>
                    <a:pt x="13697" y="1026"/>
                  </a:lnTo>
                  <a:lnTo>
                    <a:pt x="13572" y="566"/>
                  </a:lnTo>
                  <a:lnTo>
                    <a:pt x="13429" y="145"/>
                  </a:lnTo>
                  <a:lnTo>
                    <a:pt x="13410" y="106"/>
                  </a:lnTo>
                  <a:lnTo>
                    <a:pt x="13390" y="68"/>
                  </a:lnTo>
                  <a:lnTo>
                    <a:pt x="13362" y="39"/>
                  </a:lnTo>
                  <a:lnTo>
                    <a:pt x="13333" y="20"/>
                  </a:lnTo>
                  <a:lnTo>
                    <a:pt x="13304" y="11"/>
                  </a:lnTo>
                  <a:lnTo>
                    <a:pt x="1326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94;p16">
              <a:extLst>
                <a:ext uri="{FF2B5EF4-FFF2-40B4-BE49-F238E27FC236}">
                  <a16:creationId xmlns:a16="http://schemas.microsoft.com/office/drawing/2014/main" id="{E2DC0895-E14E-A0A6-B783-F91852CCB78F}"/>
                </a:ext>
              </a:extLst>
            </p:cNvPr>
            <p:cNvSpPr/>
            <p:nvPr/>
          </p:nvSpPr>
          <p:spPr>
            <a:xfrm>
              <a:off x="4470322" y="2242866"/>
              <a:ext cx="75159" cy="86768"/>
            </a:xfrm>
            <a:custGeom>
              <a:avLst/>
              <a:gdLst/>
              <a:ahLst/>
              <a:cxnLst/>
              <a:rect l="l" t="t" r="r" b="b"/>
              <a:pathLst>
                <a:path w="2117" h="2444" extrusionOk="0">
                  <a:moveTo>
                    <a:pt x="1226" y="154"/>
                  </a:moveTo>
                  <a:lnTo>
                    <a:pt x="1303" y="164"/>
                  </a:lnTo>
                  <a:lnTo>
                    <a:pt x="1370" y="173"/>
                  </a:lnTo>
                  <a:lnTo>
                    <a:pt x="1446" y="193"/>
                  </a:lnTo>
                  <a:lnTo>
                    <a:pt x="1513" y="221"/>
                  </a:lnTo>
                  <a:lnTo>
                    <a:pt x="1590" y="260"/>
                  </a:lnTo>
                  <a:lnTo>
                    <a:pt x="1657" y="307"/>
                  </a:lnTo>
                  <a:lnTo>
                    <a:pt x="1715" y="355"/>
                  </a:lnTo>
                  <a:lnTo>
                    <a:pt x="1772" y="422"/>
                  </a:lnTo>
                  <a:lnTo>
                    <a:pt x="1820" y="499"/>
                  </a:lnTo>
                  <a:lnTo>
                    <a:pt x="1868" y="576"/>
                  </a:lnTo>
                  <a:lnTo>
                    <a:pt x="1897" y="652"/>
                  </a:lnTo>
                  <a:lnTo>
                    <a:pt x="1925" y="748"/>
                  </a:lnTo>
                  <a:lnTo>
                    <a:pt x="1954" y="844"/>
                  </a:lnTo>
                  <a:lnTo>
                    <a:pt x="1964" y="949"/>
                  </a:lnTo>
                  <a:lnTo>
                    <a:pt x="1964" y="1055"/>
                  </a:lnTo>
                  <a:lnTo>
                    <a:pt x="1954" y="1160"/>
                  </a:lnTo>
                  <a:lnTo>
                    <a:pt x="1944" y="1265"/>
                  </a:lnTo>
                  <a:lnTo>
                    <a:pt x="1916" y="1371"/>
                  </a:lnTo>
                  <a:lnTo>
                    <a:pt x="1887" y="1476"/>
                  </a:lnTo>
                  <a:lnTo>
                    <a:pt x="1839" y="1572"/>
                  </a:lnTo>
                  <a:lnTo>
                    <a:pt x="1762" y="1725"/>
                  </a:lnTo>
                  <a:lnTo>
                    <a:pt x="1667" y="1869"/>
                  </a:lnTo>
                  <a:lnTo>
                    <a:pt x="1561" y="1984"/>
                  </a:lnTo>
                  <a:lnTo>
                    <a:pt x="1437" y="2089"/>
                  </a:lnTo>
                  <a:lnTo>
                    <a:pt x="1312" y="2175"/>
                  </a:lnTo>
                  <a:lnTo>
                    <a:pt x="1169" y="2233"/>
                  </a:lnTo>
                  <a:lnTo>
                    <a:pt x="1102" y="2261"/>
                  </a:lnTo>
                  <a:lnTo>
                    <a:pt x="1034" y="2271"/>
                  </a:lnTo>
                  <a:lnTo>
                    <a:pt x="958" y="2281"/>
                  </a:lnTo>
                  <a:lnTo>
                    <a:pt x="891" y="2290"/>
                  </a:lnTo>
                  <a:lnTo>
                    <a:pt x="814" y="2281"/>
                  </a:lnTo>
                  <a:lnTo>
                    <a:pt x="747" y="2271"/>
                  </a:lnTo>
                  <a:lnTo>
                    <a:pt x="671" y="2252"/>
                  </a:lnTo>
                  <a:lnTo>
                    <a:pt x="603" y="2223"/>
                  </a:lnTo>
                  <a:lnTo>
                    <a:pt x="536" y="2185"/>
                  </a:lnTo>
                  <a:lnTo>
                    <a:pt x="460" y="2137"/>
                  </a:lnTo>
                  <a:lnTo>
                    <a:pt x="402" y="2079"/>
                  </a:lnTo>
                  <a:lnTo>
                    <a:pt x="345" y="2022"/>
                  </a:lnTo>
                  <a:lnTo>
                    <a:pt x="297" y="1945"/>
                  </a:lnTo>
                  <a:lnTo>
                    <a:pt x="249" y="1869"/>
                  </a:lnTo>
                  <a:lnTo>
                    <a:pt x="220" y="1782"/>
                  </a:lnTo>
                  <a:lnTo>
                    <a:pt x="192" y="1696"/>
                  </a:lnTo>
                  <a:lnTo>
                    <a:pt x="163" y="1601"/>
                  </a:lnTo>
                  <a:lnTo>
                    <a:pt x="153" y="1495"/>
                  </a:lnTo>
                  <a:lnTo>
                    <a:pt x="153" y="1390"/>
                  </a:lnTo>
                  <a:lnTo>
                    <a:pt x="163" y="1284"/>
                  </a:lnTo>
                  <a:lnTo>
                    <a:pt x="172" y="1179"/>
                  </a:lnTo>
                  <a:lnTo>
                    <a:pt x="201" y="1074"/>
                  </a:lnTo>
                  <a:lnTo>
                    <a:pt x="230" y="968"/>
                  </a:lnTo>
                  <a:lnTo>
                    <a:pt x="278" y="863"/>
                  </a:lnTo>
                  <a:lnTo>
                    <a:pt x="354" y="719"/>
                  </a:lnTo>
                  <a:lnTo>
                    <a:pt x="450" y="576"/>
                  </a:lnTo>
                  <a:lnTo>
                    <a:pt x="556" y="461"/>
                  </a:lnTo>
                  <a:lnTo>
                    <a:pt x="680" y="355"/>
                  </a:lnTo>
                  <a:lnTo>
                    <a:pt x="814" y="269"/>
                  </a:lnTo>
                  <a:lnTo>
                    <a:pt x="948" y="212"/>
                  </a:lnTo>
                  <a:lnTo>
                    <a:pt x="1015" y="183"/>
                  </a:lnTo>
                  <a:lnTo>
                    <a:pt x="1082" y="173"/>
                  </a:lnTo>
                  <a:lnTo>
                    <a:pt x="1159" y="164"/>
                  </a:lnTo>
                  <a:lnTo>
                    <a:pt x="1226" y="154"/>
                  </a:lnTo>
                  <a:close/>
                  <a:moveTo>
                    <a:pt x="1226" y="1"/>
                  </a:moveTo>
                  <a:lnTo>
                    <a:pt x="1149" y="11"/>
                  </a:lnTo>
                  <a:lnTo>
                    <a:pt x="1063" y="20"/>
                  </a:lnTo>
                  <a:lnTo>
                    <a:pt x="987" y="39"/>
                  </a:lnTo>
                  <a:lnTo>
                    <a:pt x="910" y="58"/>
                  </a:lnTo>
                  <a:lnTo>
                    <a:pt x="833" y="87"/>
                  </a:lnTo>
                  <a:lnTo>
                    <a:pt x="757" y="125"/>
                  </a:lnTo>
                  <a:lnTo>
                    <a:pt x="680" y="173"/>
                  </a:lnTo>
                  <a:lnTo>
                    <a:pt x="603" y="221"/>
                  </a:lnTo>
                  <a:lnTo>
                    <a:pt x="536" y="279"/>
                  </a:lnTo>
                  <a:lnTo>
                    <a:pt x="469" y="336"/>
                  </a:lnTo>
                  <a:lnTo>
                    <a:pt x="402" y="403"/>
                  </a:lnTo>
                  <a:lnTo>
                    <a:pt x="335" y="470"/>
                  </a:lnTo>
                  <a:lnTo>
                    <a:pt x="278" y="547"/>
                  </a:lnTo>
                  <a:lnTo>
                    <a:pt x="230" y="633"/>
                  </a:lnTo>
                  <a:lnTo>
                    <a:pt x="182" y="710"/>
                  </a:lnTo>
                  <a:lnTo>
                    <a:pt x="134" y="806"/>
                  </a:lnTo>
                  <a:lnTo>
                    <a:pt x="86" y="920"/>
                  </a:lnTo>
                  <a:lnTo>
                    <a:pt x="48" y="1045"/>
                  </a:lnTo>
                  <a:lnTo>
                    <a:pt x="19" y="1160"/>
                  </a:lnTo>
                  <a:lnTo>
                    <a:pt x="10" y="1284"/>
                  </a:lnTo>
                  <a:lnTo>
                    <a:pt x="0" y="1399"/>
                  </a:lnTo>
                  <a:lnTo>
                    <a:pt x="0" y="1514"/>
                  </a:lnTo>
                  <a:lnTo>
                    <a:pt x="19" y="1629"/>
                  </a:lnTo>
                  <a:lnTo>
                    <a:pt x="38" y="1735"/>
                  </a:lnTo>
                  <a:lnTo>
                    <a:pt x="77" y="1840"/>
                  </a:lnTo>
                  <a:lnTo>
                    <a:pt x="115" y="1936"/>
                  </a:lnTo>
                  <a:lnTo>
                    <a:pt x="163" y="2032"/>
                  </a:lnTo>
                  <a:lnTo>
                    <a:pt x="220" y="2108"/>
                  </a:lnTo>
                  <a:lnTo>
                    <a:pt x="287" y="2194"/>
                  </a:lnTo>
                  <a:lnTo>
                    <a:pt x="364" y="2261"/>
                  </a:lnTo>
                  <a:lnTo>
                    <a:pt x="450" y="2319"/>
                  </a:lnTo>
                  <a:lnTo>
                    <a:pt x="546" y="2367"/>
                  </a:lnTo>
                  <a:lnTo>
                    <a:pt x="632" y="2395"/>
                  </a:lnTo>
                  <a:lnTo>
                    <a:pt x="718" y="2424"/>
                  </a:lnTo>
                  <a:lnTo>
                    <a:pt x="805" y="2434"/>
                  </a:lnTo>
                  <a:lnTo>
                    <a:pt x="891" y="2443"/>
                  </a:lnTo>
                  <a:lnTo>
                    <a:pt x="967" y="2434"/>
                  </a:lnTo>
                  <a:lnTo>
                    <a:pt x="1054" y="2424"/>
                  </a:lnTo>
                  <a:lnTo>
                    <a:pt x="1130" y="2405"/>
                  </a:lnTo>
                  <a:lnTo>
                    <a:pt x="1207" y="2386"/>
                  </a:lnTo>
                  <a:lnTo>
                    <a:pt x="1293" y="2357"/>
                  </a:lnTo>
                  <a:lnTo>
                    <a:pt x="1370" y="2319"/>
                  </a:lnTo>
                  <a:lnTo>
                    <a:pt x="1437" y="2271"/>
                  </a:lnTo>
                  <a:lnTo>
                    <a:pt x="1513" y="2223"/>
                  </a:lnTo>
                  <a:lnTo>
                    <a:pt x="1580" y="2166"/>
                  </a:lnTo>
                  <a:lnTo>
                    <a:pt x="1647" y="2108"/>
                  </a:lnTo>
                  <a:lnTo>
                    <a:pt x="1715" y="2041"/>
                  </a:lnTo>
                  <a:lnTo>
                    <a:pt x="1782" y="1974"/>
                  </a:lnTo>
                  <a:lnTo>
                    <a:pt x="1839" y="1897"/>
                  </a:lnTo>
                  <a:lnTo>
                    <a:pt x="1887" y="1811"/>
                  </a:lnTo>
                  <a:lnTo>
                    <a:pt x="1935" y="1725"/>
                  </a:lnTo>
                  <a:lnTo>
                    <a:pt x="1983" y="1639"/>
                  </a:lnTo>
                  <a:lnTo>
                    <a:pt x="2031" y="1524"/>
                  </a:lnTo>
                  <a:lnTo>
                    <a:pt x="2069" y="1399"/>
                  </a:lnTo>
                  <a:lnTo>
                    <a:pt x="2098" y="1284"/>
                  </a:lnTo>
                  <a:lnTo>
                    <a:pt x="2107" y="1160"/>
                  </a:lnTo>
                  <a:lnTo>
                    <a:pt x="2117" y="1045"/>
                  </a:lnTo>
                  <a:lnTo>
                    <a:pt x="2117" y="930"/>
                  </a:lnTo>
                  <a:lnTo>
                    <a:pt x="2098" y="815"/>
                  </a:lnTo>
                  <a:lnTo>
                    <a:pt x="2078" y="710"/>
                  </a:lnTo>
                  <a:lnTo>
                    <a:pt x="2040" y="604"/>
                  </a:lnTo>
                  <a:lnTo>
                    <a:pt x="2002" y="509"/>
                  </a:lnTo>
                  <a:lnTo>
                    <a:pt x="1954" y="413"/>
                  </a:lnTo>
                  <a:lnTo>
                    <a:pt x="1897" y="327"/>
                  </a:lnTo>
                  <a:lnTo>
                    <a:pt x="1829" y="250"/>
                  </a:lnTo>
                  <a:lnTo>
                    <a:pt x="1753" y="183"/>
                  </a:lnTo>
                  <a:lnTo>
                    <a:pt x="1667" y="125"/>
                  </a:lnTo>
                  <a:lnTo>
                    <a:pt x="1571" y="78"/>
                  </a:lnTo>
                  <a:lnTo>
                    <a:pt x="1494" y="49"/>
                  </a:lnTo>
                  <a:lnTo>
                    <a:pt x="1408" y="20"/>
                  </a:lnTo>
                  <a:lnTo>
                    <a:pt x="1312" y="11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95;p16">
              <a:extLst>
                <a:ext uri="{FF2B5EF4-FFF2-40B4-BE49-F238E27FC236}">
                  <a16:creationId xmlns:a16="http://schemas.microsoft.com/office/drawing/2014/main" id="{E91EB42F-E30E-0C7D-8F61-696178EF3B8B}"/>
                </a:ext>
              </a:extLst>
            </p:cNvPr>
            <p:cNvSpPr/>
            <p:nvPr/>
          </p:nvSpPr>
          <p:spPr>
            <a:xfrm>
              <a:off x="4475754" y="2242866"/>
              <a:ext cx="64295" cy="81336"/>
            </a:xfrm>
            <a:custGeom>
              <a:avLst/>
              <a:gdLst/>
              <a:ahLst/>
              <a:cxnLst/>
              <a:rect l="l" t="t" r="r" b="b"/>
              <a:pathLst>
                <a:path w="1811" h="2291" fill="none" extrusionOk="0">
                  <a:moveTo>
                    <a:pt x="1073" y="1"/>
                  </a:moveTo>
                  <a:lnTo>
                    <a:pt x="1073" y="154"/>
                  </a:lnTo>
                  <a:lnTo>
                    <a:pt x="1073" y="154"/>
                  </a:lnTo>
                  <a:lnTo>
                    <a:pt x="1150" y="164"/>
                  </a:lnTo>
                  <a:lnTo>
                    <a:pt x="1217" y="173"/>
                  </a:lnTo>
                  <a:lnTo>
                    <a:pt x="1293" y="193"/>
                  </a:lnTo>
                  <a:lnTo>
                    <a:pt x="1360" y="221"/>
                  </a:lnTo>
                  <a:lnTo>
                    <a:pt x="1360" y="221"/>
                  </a:lnTo>
                  <a:lnTo>
                    <a:pt x="1437" y="260"/>
                  </a:lnTo>
                  <a:lnTo>
                    <a:pt x="1504" y="307"/>
                  </a:lnTo>
                  <a:lnTo>
                    <a:pt x="1562" y="355"/>
                  </a:lnTo>
                  <a:lnTo>
                    <a:pt x="1619" y="422"/>
                  </a:lnTo>
                  <a:lnTo>
                    <a:pt x="1667" y="499"/>
                  </a:lnTo>
                  <a:lnTo>
                    <a:pt x="1715" y="576"/>
                  </a:lnTo>
                  <a:lnTo>
                    <a:pt x="1744" y="652"/>
                  </a:lnTo>
                  <a:lnTo>
                    <a:pt x="1772" y="748"/>
                  </a:lnTo>
                  <a:lnTo>
                    <a:pt x="1772" y="748"/>
                  </a:lnTo>
                  <a:lnTo>
                    <a:pt x="1801" y="844"/>
                  </a:lnTo>
                  <a:lnTo>
                    <a:pt x="1811" y="949"/>
                  </a:lnTo>
                  <a:lnTo>
                    <a:pt x="1811" y="1055"/>
                  </a:lnTo>
                  <a:lnTo>
                    <a:pt x="1801" y="1160"/>
                  </a:lnTo>
                  <a:lnTo>
                    <a:pt x="1791" y="1265"/>
                  </a:lnTo>
                  <a:lnTo>
                    <a:pt x="1763" y="1371"/>
                  </a:lnTo>
                  <a:lnTo>
                    <a:pt x="1734" y="1476"/>
                  </a:lnTo>
                  <a:lnTo>
                    <a:pt x="1686" y="1572"/>
                  </a:lnTo>
                  <a:lnTo>
                    <a:pt x="1686" y="1572"/>
                  </a:lnTo>
                  <a:lnTo>
                    <a:pt x="1609" y="1725"/>
                  </a:lnTo>
                  <a:lnTo>
                    <a:pt x="1514" y="1869"/>
                  </a:lnTo>
                  <a:lnTo>
                    <a:pt x="1408" y="1984"/>
                  </a:lnTo>
                  <a:lnTo>
                    <a:pt x="1284" y="2089"/>
                  </a:lnTo>
                  <a:lnTo>
                    <a:pt x="1159" y="2175"/>
                  </a:lnTo>
                  <a:lnTo>
                    <a:pt x="1016" y="2233"/>
                  </a:lnTo>
                  <a:lnTo>
                    <a:pt x="949" y="2261"/>
                  </a:lnTo>
                  <a:lnTo>
                    <a:pt x="881" y="2271"/>
                  </a:lnTo>
                  <a:lnTo>
                    <a:pt x="805" y="2281"/>
                  </a:lnTo>
                  <a:lnTo>
                    <a:pt x="738" y="2290"/>
                  </a:lnTo>
                  <a:lnTo>
                    <a:pt x="738" y="2290"/>
                  </a:lnTo>
                  <a:lnTo>
                    <a:pt x="661" y="2281"/>
                  </a:lnTo>
                  <a:lnTo>
                    <a:pt x="594" y="2271"/>
                  </a:lnTo>
                  <a:lnTo>
                    <a:pt x="518" y="2252"/>
                  </a:lnTo>
                  <a:lnTo>
                    <a:pt x="450" y="2223"/>
                  </a:lnTo>
                  <a:lnTo>
                    <a:pt x="450" y="2223"/>
                  </a:lnTo>
                  <a:lnTo>
                    <a:pt x="383" y="2185"/>
                  </a:lnTo>
                  <a:lnTo>
                    <a:pt x="307" y="2137"/>
                  </a:lnTo>
                  <a:lnTo>
                    <a:pt x="249" y="2079"/>
                  </a:lnTo>
                  <a:lnTo>
                    <a:pt x="192" y="2022"/>
                  </a:lnTo>
                  <a:lnTo>
                    <a:pt x="144" y="1945"/>
                  </a:lnTo>
                  <a:lnTo>
                    <a:pt x="96" y="1869"/>
                  </a:lnTo>
                  <a:lnTo>
                    <a:pt x="67" y="1782"/>
                  </a:lnTo>
                  <a:lnTo>
                    <a:pt x="39" y="1696"/>
                  </a:lnTo>
                  <a:lnTo>
                    <a:pt x="39" y="1696"/>
                  </a:lnTo>
                  <a:lnTo>
                    <a:pt x="10" y="1601"/>
                  </a:lnTo>
                  <a:lnTo>
                    <a:pt x="0" y="1495"/>
                  </a:lnTo>
                  <a:lnTo>
                    <a:pt x="0" y="1390"/>
                  </a:lnTo>
                  <a:lnTo>
                    <a:pt x="10" y="1284"/>
                  </a:lnTo>
                  <a:lnTo>
                    <a:pt x="19" y="1179"/>
                  </a:lnTo>
                  <a:lnTo>
                    <a:pt x="48" y="1074"/>
                  </a:lnTo>
                  <a:lnTo>
                    <a:pt x="77" y="968"/>
                  </a:lnTo>
                  <a:lnTo>
                    <a:pt x="125" y="863"/>
                  </a:lnTo>
                  <a:lnTo>
                    <a:pt x="125" y="863"/>
                  </a:lnTo>
                  <a:lnTo>
                    <a:pt x="201" y="719"/>
                  </a:lnTo>
                  <a:lnTo>
                    <a:pt x="297" y="576"/>
                  </a:lnTo>
                  <a:lnTo>
                    <a:pt x="403" y="461"/>
                  </a:lnTo>
                  <a:lnTo>
                    <a:pt x="527" y="355"/>
                  </a:lnTo>
                  <a:lnTo>
                    <a:pt x="661" y="269"/>
                  </a:lnTo>
                  <a:lnTo>
                    <a:pt x="795" y="212"/>
                  </a:lnTo>
                  <a:lnTo>
                    <a:pt x="862" y="183"/>
                  </a:lnTo>
                  <a:lnTo>
                    <a:pt x="929" y="173"/>
                  </a:lnTo>
                  <a:lnTo>
                    <a:pt x="1006" y="164"/>
                  </a:lnTo>
                  <a:lnTo>
                    <a:pt x="1073" y="154"/>
                  </a:lnTo>
                  <a:lnTo>
                    <a:pt x="10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96;p16">
              <a:extLst>
                <a:ext uri="{FF2B5EF4-FFF2-40B4-BE49-F238E27FC236}">
                  <a16:creationId xmlns:a16="http://schemas.microsoft.com/office/drawing/2014/main" id="{02151A73-727F-54F4-0BB4-B905638779EE}"/>
                </a:ext>
              </a:extLst>
            </p:cNvPr>
            <p:cNvSpPr/>
            <p:nvPr/>
          </p:nvSpPr>
          <p:spPr>
            <a:xfrm>
              <a:off x="4406384" y="2223517"/>
              <a:ext cx="77218" cy="52721"/>
            </a:xfrm>
            <a:custGeom>
              <a:avLst/>
              <a:gdLst/>
              <a:ahLst/>
              <a:cxnLst/>
              <a:rect l="l" t="t" r="r" b="b"/>
              <a:pathLst>
                <a:path w="2175" h="1485" extrusionOk="0">
                  <a:moveTo>
                    <a:pt x="67" y="0"/>
                  </a:moveTo>
                  <a:lnTo>
                    <a:pt x="0" y="125"/>
                  </a:lnTo>
                  <a:lnTo>
                    <a:pt x="1916" y="1485"/>
                  </a:lnTo>
                  <a:lnTo>
                    <a:pt x="2175" y="105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97;p16">
              <a:extLst>
                <a:ext uri="{FF2B5EF4-FFF2-40B4-BE49-F238E27FC236}">
                  <a16:creationId xmlns:a16="http://schemas.microsoft.com/office/drawing/2014/main" id="{ACF60A66-12ED-719A-E7EC-3AE7BE40F89F}"/>
                </a:ext>
              </a:extLst>
            </p:cNvPr>
            <p:cNvSpPr/>
            <p:nvPr/>
          </p:nvSpPr>
          <p:spPr>
            <a:xfrm>
              <a:off x="3584526" y="2124539"/>
              <a:ext cx="794368" cy="951147"/>
            </a:xfrm>
            <a:custGeom>
              <a:avLst/>
              <a:gdLst/>
              <a:ahLst/>
              <a:cxnLst/>
              <a:rect l="l" t="t" r="r" b="b"/>
              <a:pathLst>
                <a:path w="22375" h="26791" extrusionOk="0">
                  <a:moveTo>
                    <a:pt x="13984" y="1"/>
                  </a:moveTo>
                  <a:lnTo>
                    <a:pt x="13572" y="20"/>
                  </a:lnTo>
                  <a:lnTo>
                    <a:pt x="13362" y="30"/>
                  </a:lnTo>
                  <a:lnTo>
                    <a:pt x="13151" y="49"/>
                  </a:lnTo>
                  <a:lnTo>
                    <a:pt x="12940" y="77"/>
                  </a:lnTo>
                  <a:lnTo>
                    <a:pt x="12739" y="106"/>
                  </a:lnTo>
                  <a:lnTo>
                    <a:pt x="12528" y="154"/>
                  </a:lnTo>
                  <a:lnTo>
                    <a:pt x="12318" y="192"/>
                  </a:lnTo>
                  <a:lnTo>
                    <a:pt x="12116" y="250"/>
                  </a:lnTo>
                  <a:lnTo>
                    <a:pt x="11906" y="307"/>
                  </a:lnTo>
                  <a:lnTo>
                    <a:pt x="11705" y="384"/>
                  </a:lnTo>
                  <a:lnTo>
                    <a:pt x="11513" y="461"/>
                  </a:lnTo>
                  <a:lnTo>
                    <a:pt x="11312" y="547"/>
                  </a:lnTo>
                  <a:lnTo>
                    <a:pt x="11120" y="643"/>
                  </a:lnTo>
                  <a:lnTo>
                    <a:pt x="10938" y="748"/>
                  </a:lnTo>
                  <a:lnTo>
                    <a:pt x="10747" y="863"/>
                  </a:lnTo>
                  <a:lnTo>
                    <a:pt x="10574" y="987"/>
                  </a:lnTo>
                  <a:lnTo>
                    <a:pt x="10402" y="1121"/>
                  </a:lnTo>
                  <a:lnTo>
                    <a:pt x="10230" y="1265"/>
                  </a:lnTo>
                  <a:lnTo>
                    <a:pt x="10067" y="1418"/>
                  </a:lnTo>
                  <a:lnTo>
                    <a:pt x="9913" y="1591"/>
                  </a:lnTo>
                  <a:lnTo>
                    <a:pt x="9770" y="1773"/>
                  </a:lnTo>
                  <a:lnTo>
                    <a:pt x="9626" y="1964"/>
                  </a:lnTo>
                  <a:lnTo>
                    <a:pt x="9492" y="2165"/>
                  </a:lnTo>
                  <a:lnTo>
                    <a:pt x="9367" y="2386"/>
                  </a:lnTo>
                  <a:lnTo>
                    <a:pt x="9253" y="2616"/>
                  </a:lnTo>
                  <a:lnTo>
                    <a:pt x="9147" y="2855"/>
                  </a:lnTo>
                  <a:lnTo>
                    <a:pt x="9042" y="3114"/>
                  </a:lnTo>
                  <a:lnTo>
                    <a:pt x="8956" y="3382"/>
                  </a:lnTo>
                  <a:lnTo>
                    <a:pt x="8879" y="3669"/>
                  </a:lnTo>
                  <a:lnTo>
                    <a:pt x="8812" y="3966"/>
                  </a:lnTo>
                  <a:lnTo>
                    <a:pt x="8754" y="4282"/>
                  </a:lnTo>
                  <a:lnTo>
                    <a:pt x="8707" y="4617"/>
                  </a:lnTo>
                  <a:lnTo>
                    <a:pt x="8678" y="4962"/>
                  </a:lnTo>
                  <a:lnTo>
                    <a:pt x="8649" y="5317"/>
                  </a:lnTo>
                  <a:lnTo>
                    <a:pt x="8640" y="5700"/>
                  </a:lnTo>
                  <a:lnTo>
                    <a:pt x="8553" y="5738"/>
                  </a:lnTo>
                  <a:lnTo>
                    <a:pt x="8314" y="5872"/>
                  </a:lnTo>
                  <a:lnTo>
                    <a:pt x="7931" y="6092"/>
                  </a:lnTo>
                  <a:lnTo>
                    <a:pt x="7433" y="6389"/>
                  </a:lnTo>
                  <a:lnTo>
                    <a:pt x="7145" y="6571"/>
                  </a:lnTo>
                  <a:lnTo>
                    <a:pt x="6839" y="6782"/>
                  </a:lnTo>
                  <a:lnTo>
                    <a:pt x="6513" y="7002"/>
                  </a:lnTo>
                  <a:lnTo>
                    <a:pt x="6168" y="7251"/>
                  </a:lnTo>
                  <a:lnTo>
                    <a:pt x="5814" y="7520"/>
                  </a:lnTo>
                  <a:lnTo>
                    <a:pt x="5450" y="7817"/>
                  </a:lnTo>
                  <a:lnTo>
                    <a:pt x="5076" y="8123"/>
                  </a:lnTo>
                  <a:lnTo>
                    <a:pt x="4703" y="8458"/>
                  </a:lnTo>
                  <a:lnTo>
                    <a:pt x="4320" y="8813"/>
                  </a:lnTo>
                  <a:lnTo>
                    <a:pt x="3937" y="9186"/>
                  </a:lnTo>
                  <a:lnTo>
                    <a:pt x="3563" y="9588"/>
                  </a:lnTo>
                  <a:lnTo>
                    <a:pt x="3190" y="10000"/>
                  </a:lnTo>
                  <a:lnTo>
                    <a:pt x="2816" y="10441"/>
                  </a:lnTo>
                  <a:lnTo>
                    <a:pt x="2462" y="10910"/>
                  </a:lnTo>
                  <a:lnTo>
                    <a:pt x="2289" y="11140"/>
                  </a:lnTo>
                  <a:lnTo>
                    <a:pt x="2126" y="11389"/>
                  </a:lnTo>
                  <a:lnTo>
                    <a:pt x="1954" y="11638"/>
                  </a:lnTo>
                  <a:lnTo>
                    <a:pt x="1801" y="11887"/>
                  </a:lnTo>
                  <a:lnTo>
                    <a:pt x="1638" y="12155"/>
                  </a:lnTo>
                  <a:lnTo>
                    <a:pt x="1485" y="12414"/>
                  </a:lnTo>
                  <a:lnTo>
                    <a:pt x="1341" y="12682"/>
                  </a:lnTo>
                  <a:lnTo>
                    <a:pt x="1197" y="12960"/>
                  </a:lnTo>
                  <a:lnTo>
                    <a:pt x="1063" y="13247"/>
                  </a:lnTo>
                  <a:lnTo>
                    <a:pt x="939" y="13525"/>
                  </a:lnTo>
                  <a:lnTo>
                    <a:pt x="814" y="13822"/>
                  </a:lnTo>
                  <a:lnTo>
                    <a:pt x="699" y="14119"/>
                  </a:lnTo>
                  <a:lnTo>
                    <a:pt x="594" y="14416"/>
                  </a:lnTo>
                  <a:lnTo>
                    <a:pt x="489" y="14722"/>
                  </a:lnTo>
                  <a:lnTo>
                    <a:pt x="402" y="15038"/>
                  </a:lnTo>
                  <a:lnTo>
                    <a:pt x="316" y="15354"/>
                  </a:lnTo>
                  <a:lnTo>
                    <a:pt x="240" y="15680"/>
                  </a:lnTo>
                  <a:lnTo>
                    <a:pt x="173" y="16006"/>
                  </a:lnTo>
                  <a:lnTo>
                    <a:pt x="115" y="16341"/>
                  </a:lnTo>
                  <a:lnTo>
                    <a:pt x="67" y="16676"/>
                  </a:lnTo>
                  <a:lnTo>
                    <a:pt x="29" y="17079"/>
                  </a:lnTo>
                  <a:lnTo>
                    <a:pt x="0" y="17471"/>
                  </a:lnTo>
                  <a:lnTo>
                    <a:pt x="0" y="17854"/>
                  </a:lnTo>
                  <a:lnTo>
                    <a:pt x="19" y="18238"/>
                  </a:lnTo>
                  <a:lnTo>
                    <a:pt x="48" y="18611"/>
                  </a:lnTo>
                  <a:lnTo>
                    <a:pt x="96" y="18985"/>
                  </a:lnTo>
                  <a:lnTo>
                    <a:pt x="163" y="19339"/>
                  </a:lnTo>
                  <a:lnTo>
                    <a:pt x="249" y="19703"/>
                  </a:lnTo>
                  <a:lnTo>
                    <a:pt x="355" y="20048"/>
                  </a:lnTo>
                  <a:lnTo>
                    <a:pt x="469" y="20393"/>
                  </a:lnTo>
                  <a:lnTo>
                    <a:pt x="594" y="20728"/>
                  </a:lnTo>
                  <a:lnTo>
                    <a:pt x="747" y="21063"/>
                  </a:lnTo>
                  <a:lnTo>
                    <a:pt x="900" y="21389"/>
                  </a:lnTo>
                  <a:lnTo>
                    <a:pt x="1082" y="21705"/>
                  </a:lnTo>
                  <a:lnTo>
                    <a:pt x="1264" y="22011"/>
                  </a:lnTo>
                  <a:lnTo>
                    <a:pt x="1466" y="22308"/>
                  </a:lnTo>
                  <a:lnTo>
                    <a:pt x="1686" y="22605"/>
                  </a:lnTo>
                  <a:lnTo>
                    <a:pt x="1906" y="22892"/>
                  </a:lnTo>
                  <a:lnTo>
                    <a:pt x="2146" y="23170"/>
                  </a:lnTo>
                  <a:lnTo>
                    <a:pt x="2395" y="23438"/>
                  </a:lnTo>
                  <a:lnTo>
                    <a:pt x="2663" y="23697"/>
                  </a:lnTo>
                  <a:lnTo>
                    <a:pt x="2931" y="23946"/>
                  </a:lnTo>
                  <a:lnTo>
                    <a:pt x="3209" y="24186"/>
                  </a:lnTo>
                  <a:lnTo>
                    <a:pt x="3506" y="24425"/>
                  </a:lnTo>
                  <a:lnTo>
                    <a:pt x="3803" y="24645"/>
                  </a:lnTo>
                  <a:lnTo>
                    <a:pt x="4119" y="24866"/>
                  </a:lnTo>
                  <a:lnTo>
                    <a:pt x="4435" y="25067"/>
                  </a:lnTo>
                  <a:lnTo>
                    <a:pt x="4760" y="25268"/>
                  </a:lnTo>
                  <a:lnTo>
                    <a:pt x="5096" y="25450"/>
                  </a:lnTo>
                  <a:lnTo>
                    <a:pt x="5440" y="25622"/>
                  </a:lnTo>
                  <a:lnTo>
                    <a:pt x="5785" y="25795"/>
                  </a:lnTo>
                  <a:lnTo>
                    <a:pt x="6140" y="25948"/>
                  </a:lnTo>
                  <a:lnTo>
                    <a:pt x="6542" y="26101"/>
                  </a:lnTo>
                  <a:lnTo>
                    <a:pt x="6954" y="26245"/>
                  </a:lnTo>
                  <a:lnTo>
                    <a:pt x="7375" y="26369"/>
                  </a:lnTo>
                  <a:lnTo>
                    <a:pt x="7806" y="26475"/>
                  </a:lnTo>
                  <a:lnTo>
                    <a:pt x="8247" y="26561"/>
                  </a:lnTo>
                  <a:lnTo>
                    <a:pt x="8687" y="26638"/>
                  </a:lnTo>
                  <a:lnTo>
                    <a:pt x="9147" y="26705"/>
                  </a:lnTo>
                  <a:lnTo>
                    <a:pt x="9597" y="26743"/>
                  </a:lnTo>
                  <a:lnTo>
                    <a:pt x="10057" y="26772"/>
                  </a:lnTo>
                  <a:lnTo>
                    <a:pt x="10517" y="26791"/>
                  </a:lnTo>
                  <a:lnTo>
                    <a:pt x="10977" y="26791"/>
                  </a:lnTo>
                  <a:lnTo>
                    <a:pt x="11436" y="26781"/>
                  </a:lnTo>
                  <a:lnTo>
                    <a:pt x="11887" y="26752"/>
                  </a:lnTo>
                  <a:lnTo>
                    <a:pt x="12337" y="26714"/>
                  </a:lnTo>
                  <a:lnTo>
                    <a:pt x="12787" y="26657"/>
                  </a:lnTo>
                  <a:lnTo>
                    <a:pt x="13227" y="26590"/>
                  </a:lnTo>
                  <a:lnTo>
                    <a:pt x="13658" y="26513"/>
                  </a:lnTo>
                  <a:lnTo>
                    <a:pt x="14080" y="26427"/>
                  </a:lnTo>
                  <a:lnTo>
                    <a:pt x="14492" y="26321"/>
                  </a:lnTo>
                  <a:lnTo>
                    <a:pt x="14884" y="26206"/>
                  </a:lnTo>
                  <a:lnTo>
                    <a:pt x="15277" y="26082"/>
                  </a:lnTo>
                  <a:lnTo>
                    <a:pt x="15641" y="25938"/>
                  </a:lnTo>
                  <a:lnTo>
                    <a:pt x="15996" y="25795"/>
                  </a:lnTo>
                  <a:lnTo>
                    <a:pt x="16340" y="25632"/>
                  </a:lnTo>
                  <a:lnTo>
                    <a:pt x="16656" y="25459"/>
                  </a:lnTo>
                  <a:lnTo>
                    <a:pt x="16953" y="25287"/>
                  </a:lnTo>
                  <a:lnTo>
                    <a:pt x="17231" y="25095"/>
                  </a:lnTo>
                  <a:lnTo>
                    <a:pt x="17490" y="24894"/>
                  </a:lnTo>
                  <a:lnTo>
                    <a:pt x="17605" y="24789"/>
                  </a:lnTo>
                  <a:lnTo>
                    <a:pt x="17720" y="24684"/>
                  </a:lnTo>
                  <a:lnTo>
                    <a:pt x="17825" y="24578"/>
                  </a:lnTo>
                  <a:lnTo>
                    <a:pt x="17921" y="24473"/>
                  </a:lnTo>
                  <a:lnTo>
                    <a:pt x="18017" y="24358"/>
                  </a:lnTo>
                  <a:lnTo>
                    <a:pt x="18103" y="24243"/>
                  </a:lnTo>
                  <a:lnTo>
                    <a:pt x="18179" y="24128"/>
                  </a:lnTo>
                  <a:lnTo>
                    <a:pt x="18246" y="24004"/>
                  </a:lnTo>
                  <a:lnTo>
                    <a:pt x="18371" y="23774"/>
                  </a:lnTo>
                  <a:lnTo>
                    <a:pt x="18495" y="23534"/>
                  </a:lnTo>
                  <a:lnTo>
                    <a:pt x="18601" y="23285"/>
                  </a:lnTo>
                  <a:lnTo>
                    <a:pt x="18706" y="23017"/>
                  </a:lnTo>
                  <a:lnTo>
                    <a:pt x="18802" y="22758"/>
                  </a:lnTo>
                  <a:lnTo>
                    <a:pt x="18888" y="22481"/>
                  </a:lnTo>
                  <a:lnTo>
                    <a:pt x="18965" y="22193"/>
                  </a:lnTo>
                  <a:lnTo>
                    <a:pt x="19041" y="21906"/>
                  </a:lnTo>
                  <a:lnTo>
                    <a:pt x="19108" y="21609"/>
                  </a:lnTo>
                  <a:lnTo>
                    <a:pt x="19166" y="21312"/>
                  </a:lnTo>
                  <a:lnTo>
                    <a:pt x="19223" y="21006"/>
                  </a:lnTo>
                  <a:lnTo>
                    <a:pt x="19271" y="20690"/>
                  </a:lnTo>
                  <a:lnTo>
                    <a:pt x="19310" y="20373"/>
                  </a:lnTo>
                  <a:lnTo>
                    <a:pt x="19348" y="20057"/>
                  </a:lnTo>
                  <a:lnTo>
                    <a:pt x="19405" y="19406"/>
                  </a:lnTo>
                  <a:lnTo>
                    <a:pt x="19444" y="18736"/>
                  </a:lnTo>
                  <a:lnTo>
                    <a:pt x="19463" y="18065"/>
                  </a:lnTo>
                  <a:lnTo>
                    <a:pt x="19463" y="17385"/>
                  </a:lnTo>
                  <a:lnTo>
                    <a:pt x="19444" y="16705"/>
                  </a:lnTo>
                  <a:lnTo>
                    <a:pt x="19415" y="16025"/>
                  </a:lnTo>
                  <a:lnTo>
                    <a:pt x="19367" y="15345"/>
                  </a:lnTo>
                  <a:lnTo>
                    <a:pt x="19319" y="14684"/>
                  </a:lnTo>
                  <a:lnTo>
                    <a:pt x="19252" y="14023"/>
                  </a:lnTo>
                  <a:lnTo>
                    <a:pt x="19185" y="13381"/>
                  </a:lnTo>
                  <a:lnTo>
                    <a:pt x="19099" y="12759"/>
                  </a:lnTo>
                  <a:lnTo>
                    <a:pt x="19022" y="12146"/>
                  </a:lnTo>
                  <a:lnTo>
                    <a:pt x="18936" y="11571"/>
                  </a:lnTo>
                  <a:lnTo>
                    <a:pt x="18754" y="10498"/>
                  </a:lnTo>
                  <a:lnTo>
                    <a:pt x="18582" y="9560"/>
                  </a:lnTo>
                  <a:lnTo>
                    <a:pt x="18428" y="8774"/>
                  </a:lnTo>
                  <a:lnTo>
                    <a:pt x="18304" y="8190"/>
                  </a:lnTo>
                  <a:lnTo>
                    <a:pt x="18179" y="7692"/>
                  </a:lnTo>
                  <a:lnTo>
                    <a:pt x="18361" y="7663"/>
                  </a:lnTo>
                  <a:lnTo>
                    <a:pt x="18553" y="7625"/>
                  </a:lnTo>
                  <a:lnTo>
                    <a:pt x="18811" y="7567"/>
                  </a:lnTo>
                  <a:lnTo>
                    <a:pt x="19118" y="7491"/>
                  </a:lnTo>
                  <a:lnTo>
                    <a:pt x="19463" y="7395"/>
                  </a:lnTo>
                  <a:lnTo>
                    <a:pt x="19827" y="7280"/>
                  </a:lnTo>
                  <a:lnTo>
                    <a:pt x="20210" y="7136"/>
                  </a:lnTo>
                  <a:lnTo>
                    <a:pt x="20401" y="7060"/>
                  </a:lnTo>
                  <a:lnTo>
                    <a:pt x="20593" y="6974"/>
                  </a:lnTo>
                  <a:lnTo>
                    <a:pt x="20785" y="6878"/>
                  </a:lnTo>
                  <a:lnTo>
                    <a:pt x="20967" y="6782"/>
                  </a:lnTo>
                  <a:lnTo>
                    <a:pt x="21149" y="6677"/>
                  </a:lnTo>
                  <a:lnTo>
                    <a:pt x="21321" y="6571"/>
                  </a:lnTo>
                  <a:lnTo>
                    <a:pt x="21493" y="6456"/>
                  </a:lnTo>
                  <a:lnTo>
                    <a:pt x="21647" y="6322"/>
                  </a:lnTo>
                  <a:lnTo>
                    <a:pt x="21790" y="6198"/>
                  </a:lnTo>
                  <a:lnTo>
                    <a:pt x="21924" y="6054"/>
                  </a:lnTo>
                  <a:lnTo>
                    <a:pt x="22039" y="5910"/>
                  </a:lnTo>
                  <a:lnTo>
                    <a:pt x="22145" y="5757"/>
                  </a:lnTo>
                  <a:lnTo>
                    <a:pt x="22231" y="5594"/>
                  </a:lnTo>
                  <a:lnTo>
                    <a:pt x="22298" y="5422"/>
                  </a:lnTo>
                  <a:lnTo>
                    <a:pt x="22346" y="5240"/>
                  </a:lnTo>
                  <a:lnTo>
                    <a:pt x="22375" y="5058"/>
                  </a:lnTo>
                  <a:lnTo>
                    <a:pt x="22202" y="4943"/>
                  </a:lnTo>
                  <a:lnTo>
                    <a:pt x="21733" y="4627"/>
                  </a:lnTo>
                  <a:lnTo>
                    <a:pt x="21417" y="4397"/>
                  </a:lnTo>
                  <a:lnTo>
                    <a:pt x="21053" y="4139"/>
                  </a:lnTo>
                  <a:lnTo>
                    <a:pt x="20670" y="3851"/>
                  </a:lnTo>
                  <a:lnTo>
                    <a:pt x="20258" y="3535"/>
                  </a:lnTo>
                  <a:lnTo>
                    <a:pt x="19846" y="3190"/>
                  </a:lnTo>
                  <a:lnTo>
                    <a:pt x="19434" y="2836"/>
                  </a:lnTo>
                  <a:lnTo>
                    <a:pt x="19032" y="2462"/>
                  </a:lnTo>
                  <a:lnTo>
                    <a:pt x="18840" y="2271"/>
                  </a:lnTo>
                  <a:lnTo>
                    <a:pt x="18658" y="2089"/>
                  </a:lnTo>
                  <a:lnTo>
                    <a:pt x="18486" y="1897"/>
                  </a:lnTo>
                  <a:lnTo>
                    <a:pt x="18313" y="1706"/>
                  </a:lnTo>
                  <a:lnTo>
                    <a:pt x="18160" y="1514"/>
                  </a:lnTo>
                  <a:lnTo>
                    <a:pt x="18026" y="1323"/>
                  </a:lnTo>
                  <a:lnTo>
                    <a:pt x="17902" y="1131"/>
                  </a:lnTo>
                  <a:lnTo>
                    <a:pt x="17787" y="949"/>
                  </a:lnTo>
                  <a:lnTo>
                    <a:pt x="17691" y="767"/>
                  </a:lnTo>
                  <a:lnTo>
                    <a:pt x="17624" y="585"/>
                  </a:lnTo>
                  <a:lnTo>
                    <a:pt x="17518" y="556"/>
                  </a:lnTo>
                  <a:lnTo>
                    <a:pt x="17241" y="470"/>
                  </a:lnTo>
                  <a:lnTo>
                    <a:pt x="16800" y="355"/>
                  </a:lnTo>
                  <a:lnTo>
                    <a:pt x="16522" y="288"/>
                  </a:lnTo>
                  <a:lnTo>
                    <a:pt x="16225" y="231"/>
                  </a:lnTo>
                  <a:lnTo>
                    <a:pt x="15900" y="164"/>
                  </a:lnTo>
                  <a:lnTo>
                    <a:pt x="15545" y="116"/>
                  </a:lnTo>
                  <a:lnTo>
                    <a:pt x="15181" y="68"/>
                  </a:lnTo>
                  <a:lnTo>
                    <a:pt x="14798" y="30"/>
                  </a:lnTo>
                  <a:lnTo>
                    <a:pt x="14396" y="10"/>
                  </a:lnTo>
                  <a:lnTo>
                    <a:pt x="13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98;p16">
              <a:extLst>
                <a:ext uri="{FF2B5EF4-FFF2-40B4-BE49-F238E27FC236}">
                  <a16:creationId xmlns:a16="http://schemas.microsoft.com/office/drawing/2014/main" id="{B428BFE1-DBB1-EBF5-4E3D-C3FDD33E87D6}"/>
                </a:ext>
              </a:extLst>
            </p:cNvPr>
            <p:cNvSpPr/>
            <p:nvPr/>
          </p:nvSpPr>
          <p:spPr>
            <a:xfrm>
              <a:off x="4538982" y="2285041"/>
              <a:ext cx="25207" cy="21799"/>
            </a:xfrm>
            <a:custGeom>
              <a:avLst/>
              <a:gdLst/>
              <a:ahLst/>
              <a:cxnLst/>
              <a:rect l="l" t="t" r="r" b="b"/>
              <a:pathLst>
                <a:path w="710" h="614" extrusionOk="0">
                  <a:moveTo>
                    <a:pt x="144" y="1"/>
                  </a:moveTo>
                  <a:lnTo>
                    <a:pt x="1" y="413"/>
                  </a:lnTo>
                  <a:lnTo>
                    <a:pt x="566" y="614"/>
                  </a:lnTo>
                  <a:lnTo>
                    <a:pt x="710" y="21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943;p53">
            <a:extLst>
              <a:ext uri="{FF2B5EF4-FFF2-40B4-BE49-F238E27FC236}">
                <a16:creationId xmlns:a16="http://schemas.microsoft.com/office/drawing/2014/main" id="{44B06579-5EA4-3DAA-85AF-EAA5BCF2E629}"/>
              </a:ext>
            </a:extLst>
          </p:cNvPr>
          <p:cNvGrpSpPr/>
          <p:nvPr/>
        </p:nvGrpSpPr>
        <p:grpSpPr>
          <a:xfrm>
            <a:off x="7043734" y="3658450"/>
            <a:ext cx="4192367" cy="860433"/>
            <a:chOff x="5267125" y="2441275"/>
            <a:chExt cx="3144275" cy="858600"/>
          </a:xfrm>
        </p:grpSpPr>
        <p:sp>
          <p:nvSpPr>
            <p:cNvPr id="153" name="Google Shape;1944;p53">
              <a:extLst>
                <a:ext uri="{FF2B5EF4-FFF2-40B4-BE49-F238E27FC236}">
                  <a16:creationId xmlns:a16="http://schemas.microsoft.com/office/drawing/2014/main" id="{255DCFB4-30BF-D423-E882-E7D9958EBD9D}"/>
                </a:ext>
              </a:extLst>
            </p:cNvPr>
            <p:cNvSpPr/>
            <p:nvPr/>
          </p:nvSpPr>
          <p:spPr>
            <a:xfrm rot="-5400000">
              <a:off x="5333725" y="2586625"/>
              <a:ext cx="421800" cy="555000"/>
            </a:xfrm>
            <a:prstGeom prst="triangle">
              <a:avLst>
                <a:gd name="adj" fmla="val 50000"/>
              </a:avLst>
            </a:prstGeom>
            <a:solidFill>
              <a:srgbClr val="D0968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R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</a:pPr>
              <a:endParaRPr sz="1867"/>
            </a:p>
          </p:txBody>
        </p:sp>
        <p:sp>
          <p:nvSpPr>
            <p:cNvPr id="154" name="Google Shape;1945;p53">
              <a:extLst>
                <a:ext uri="{FF2B5EF4-FFF2-40B4-BE49-F238E27FC236}">
                  <a16:creationId xmlns:a16="http://schemas.microsoft.com/office/drawing/2014/main" id="{FCA020A7-FDDF-2804-B4BA-6C43B29E7633}"/>
                </a:ext>
              </a:extLst>
            </p:cNvPr>
            <p:cNvSpPr/>
            <p:nvPr/>
          </p:nvSpPr>
          <p:spPr>
            <a:xfrm>
              <a:off x="5676600" y="2441275"/>
              <a:ext cx="2734800" cy="8586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R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</a:pPr>
              <a:endParaRPr sz="1867"/>
            </a:p>
          </p:txBody>
        </p:sp>
      </p:grpSp>
      <p:sp>
        <p:nvSpPr>
          <p:cNvPr id="158" name="Google Shape;1951;p53">
            <a:extLst>
              <a:ext uri="{FF2B5EF4-FFF2-40B4-BE49-F238E27FC236}">
                <a16:creationId xmlns:a16="http://schemas.microsoft.com/office/drawing/2014/main" id="{D569B2ED-F55E-55A4-AF3C-CD73081E9257}"/>
              </a:ext>
            </a:extLst>
          </p:cNvPr>
          <p:cNvSpPr txBox="1"/>
          <p:nvPr/>
        </p:nvSpPr>
        <p:spPr>
          <a:xfrm>
            <a:off x="8084700" y="3635094"/>
            <a:ext cx="3228400" cy="1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fa-IR" sz="3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پیشنهادات</a:t>
            </a:r>
            <a:endParaRPr sz="3333" dirty="0">
              <a:solidFill>
                <a:srgbClr val="D1403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59" name="Google Shape;1954;p53">
            <a:extLst>
              <a:ext uri="{FF2B5EF4-FFF2-40B4-BE49-F238E27FC236}">
                <a16:creationId xmlns:a16="http://schemas.microsoft.com/office/drawing/2014/main" id="{1A7D38BE-B3A3-66FC-143D-C25DE28C5F93}"/>
              </a:ext>
            </a:extLst>
          </p:cNvPr>
          <p:cNvSpPr txBox="1"/>
          <p:nvPr/>
        </p:nvSpPr>
        <p:spPr>
          <a:xfrm>
            <a:off x="519520" y="3507076"/>
            <a:ext cx="6536400" cy="1108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342900" lvl="0" indent="-342900" algn="r" rtl="1">
              <a:buFont typeface="Arial" panose="020B0604020202020204" pitchFamily="34" charset="0"/>
              <a:buChar char="•"/>
            </a:pPr>
            <a:r>
              <a:rPr lang="fa-IR" sz="1867" dirty="0"/>
              <a:t>فراهم شدن </a:t>
            </a:r>
            <a:r>
              <a:rPr lang="fa-IR" sz="1867" dirty="0" err="1"/>
              <a:t>داده‌های</a:t>
            </a:r>
            <a:r>
              <a:rPr lang="fa-IR" sz="1867" dirty="0"/>
              <a:t> بیشتر در این زمینه</a:t>
            </a:r>
          </a:p>
          <a:p>
            <a:pPr marL="342900" lvl="0" indent="-342900" algn="r" rtl="1">
              <a:buFont typeface="Arial" panose="020B0604020202020204" pitchFamily="34" charset="0"/>
              <a:buChar char="•"/>
            </a:pPr>
            <a:r>
              <a:rPr lang="fa-IR" sz="1867" dirty="0"/>
              <a:t>آزمایشات بیشتر برروی </a:t>
            </a:r>
            <a:r>
              <a:rPr lang="fa-IR" sz="1867" dirty="0" err="1"/>
              <a:t>مدل‌های</a:t>
            </a:r>
            <a:r>
              <a:rPr lang="fa-IR" sz="1867" dirty="0"/>
              <a:t> ترکیبی</a:t>
            </a:r>
          </a:p>
          <a:p>
            <a:pPr marL="342900" lvl="0" indent="-342900" algn="r" rtl="1">
              <a:buFont typeface="Arial" panose="020B0604020202020204" pitchFamily="34" charset="0"/>
              <a:buChar char="•"/>
            </a:pPr>
            <a:r>
              <a:rPr lang="fa-IR" sz="1867" dirty="0"/>
              <a:t>اختصاص </a:t>
            </a:r>
            <a:r>
              <a:rPr lang="fa-IR" sz="1867" dirty="0" err="1"/>
              <a:t>سنسورهای</a:t>
            </a:r>
            <a:r>
              <a:rPr lang="fa-IR" sz="1867" dirty="0"/>
              <a:t> بیشتر در </a:t>
            </a:r>
            <a:r>
              <a:rPr lang="fa-IR" sz="1867" dirty="0" err="1"/>
              <a:t>ساختمان‌ها</a:t>
            </a:r>
            <a:endParaRPr sz="1867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7"/>
          <p:cNvSpPr/>
          <p:nvPr/>
        </p:nvSpPr>
        <p:spPr>
          <a:xfrm>
            <a:off x="-1203633" y="-623433"/>
            <a:ext cx="4278000" cy="427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/>
          </a:p>
        </p:txBody>
      </p:sp>
      <p:sp>
        <p:nvSpPr>
          <p:cNvPr id="464" name="Google Shape;464;p37"/>
          <p:cNvSpPr txBox="1">
            <a:spLocks noGrp="1"/>
          </p:cNvSpPr>
          <p:nvPr>
            <p:ph type="title"/>
          </p:nvPr>
        </p:nvSpPr>
        <p:spPr>
          <a:xfrm>
            <a:off x="3883400" y="158867"/>
            <a:ext cx="4425200" cy="110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4800" dirty="0">
                <a:latin typeface="Calibri"/>
                <a:ea typeface="Calibri"/>
                <a:cs typeface="Calibri"/>
                <a:sym typeface="Calibri"/>
              </a:rPr>
              <a:t>اهداف ارائه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37"/>
          <p:cNvSpPr txBox="1">
            <a:spLocks noGrp="1"/>
          </p:cNvSpPr>
          <p:nvPr>
            <p:ph type="subTitle" idx="1"/>
          </p:nvPr>
        </p:nvSpPr>
        <p:spPr>
          <a:xfrm>
            <a:off x="2802467" y="1458095"/>
            <a:ext cx="6587580" cy="510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>
              <a:lnSpc>
                <a:spcPct val="150000"/>
              </a:lnSpc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آشنایی با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انگیزه‌ها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و کاربردهای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پیش‌بینی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مصرف انرژی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0" marR="0" indent="0" algn="r" rtl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Mono"/>
              <a:buNone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آشنایی با اهمیت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بهینه‌سازی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عملکرد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0" marR="0" indent="0" algn="r" rtl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Mono"/>
              <a:buNone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بررسی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الگوریتم‌های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هوش‌مصنوعی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برای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پیش‌بینی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</a:t>
            </a:r>
          </a:p>
          <a:p>
            <a:pPr marL="0" marR="0" indent="0" algn="r" rtl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Mono"/>
              <a:buNone/>
            </a:pP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سری‌های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‌زمانی مصرف انرژی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0" indent="0">
              <a:lnSpc>
                <a:spcPct val="150000"/>
              </a:lnSpc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بررسی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روش‌های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دیگر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پیش‌بینی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مصرف انرژی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0" marR="0" indent="0" algn="r" rtl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Mono"/>
              <a:buNone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آشنایی با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چالش‌های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پیش‌بینی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مصرف انرژی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0" marR="0" indent="0" algn="r" rtl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Mono"/>
              <a:buNone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معرفی معیارهای ارزیابی میزان خطا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الگوریتم‌های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هوش‌مصنوعی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و مقایسه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آن‌ها</a:t>
            </a: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</p:txBody>
      </p:sp>
      <p:sp>
        <p:nvSpPr>
          <p:cNvPr id="1349" name="Google Shape;1349;p37"/>
          <p:cNvSpPr/>
          <p:nvPr/>
        </p:nvSpPr>
        <p:spPr>
          <a:xfrm>
            <a:off x="9461488" y="2506337"/>
            <a:ext cx="335200" cy="340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 dirty="0"/>
          </a:p>
        </p:txBody>
      </p:sp>
      <p:sp>
        <p:nvSpPr>
          <p:cNvPr id="1350" name="Google Shape;1350;p37"/>
          <p:cNvSpPr/>
          <p:nvPr/>
        </p:nvSpPr>
        <p:spPr>
          <a:xfrm>
            <a:off x="9461488" y="3083625"/>
            <a:ext cx="335200" cy="340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 dirty="0"/>
          </a:p>
        </p:txBody>
      </p:sp>
      <p:sp>
        <p:nvSpPr>
          <p:cNvPr id="1352" name="Google Shape;1352;p37"/>
          <p:cNvSpPr/>
          <p:nvPr/>
        </p:nvSpPr>
        <p:spPr>
          <a:xfrm>
            <a:off x="9462243" y="4227163"/>
            <a:ext cx="335200" cy="340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/>
          </a:p>
        </p:txBody>
      </p:sp>
      <p:sp>
        <p:nvSpPr>
          <p:cNvPr id="1353" name="Google Shape;1353;p37"/>
          <p:cNvSpPr/>
          <p:nvPr/>
        </p:nvSpPr>
        <p:spPr>
          <a:xfrm>
            <a:off x="9453776" y="4735142"/>
            <a:ext cx="335200" cy="340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/>
          </a:p>
        </p:txBody>
      </p:sp>
      <p:sp>
        <p:nvSpPr>
          <p:cNvPr id="1354" name="Google Shape;1354;p37"/>
          <p:cNvSpPr/>
          <p:nvPr/>
        </p:nvSpPr>
        <p:spPr>
          <a:xfrm>
            <a:off x="9453776" y="5291756"/>
            <a:ext cx="335200" cy="340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3CC23A-0F3C-740B-AB9E-9E275EBEBE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-1"/>
          <a:stretch/>
        </p:blipFill>
        <p:spPr>
          <a:xfrm>
            <a:off x="-1203634" y="-623432"/>
            <a:ext cx="4278001" cy="4277999"/>
          </a:xfrm>
          <a:prstGeom prst="ellipse">
            <a:avLst/>
          </a:prstGeom>
        </p:spPr>
      </p:pic>
      <p:sp>
        <p:nvSpPr>
          <p:cNvPr id="1539" name="Slide Number Placeholder 2">
            <a:extLst>
              <a:ext uri="{FF2B5EF4-FFF2-40B4-BE49-F238E27FC236}">
                <a16:creationId xmlns:a16="http://schemas.microsoft.com/office/drawing/2014/main" id="{3DACB635-6159-CF22-0D23-41AAB394A1B6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۲/۲۲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13" name="Google Shape;1355;p37">
            <a:extLst>
              <a:ext uri="{FF2B5EF4-FFF2-40B4-BE49-F238E27FC236}">
                <a16:creationId xmlns:a16="http://schemas.microsoft.com/office/drawing/2014/main" id="{EA28A8F4-92C8-9223-2627-76FA194D8F10}"/>
              </a:ext>
            </a:extLst>
          </p:cNvPr>
          <p:cNvSpPr/>
          <p:nvPr/>
        </p:nvSpPr>
        <p:spPr>
          <a:xfrm>
            <a:off x="9461488" y="1940087"/>
            <a:ext cx="335200" cy="340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5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54"/>
          <p:cNvSpPr txBox="1">
            <a:spLocks noGrp="1"/>
          </p:cNvSpPr>
          <p:nvPr>
            <p:ph type="title"/>
          </p:nvPr>
        </p:nvSpPr>
        <p:spPr>
          <a:xfrm>
            <a:off x="2903000" y="210500"/>
            <a:ext cx="6386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4800" dirty="0" err="1">
                <a:latin typeface="Calibri"/>
                <a:ea typeface="Calibri"/>
                <a:cs typeface="Calibri"/>
                <a:sym typeface="Calibri"/>
              </a:rPr>
              <a:t>منابع</a:t>
            </a:r>
            <a:r>
              <a:rPr lang="en" sz="48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4800" dirty="0" err="1">
                <a:latin typeface="Calibri"/>
                <a:ea typeface="Calibri"/>
                <a:cs typeface="Calibri"/>
                <a:sym typeface="Calibri"/>
              </a:rPr>
              <a:t>و</a:t>
            </a:r>
            <a:r>
              <a:rPr lang="en" sz="48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4800" dirty="0" err="1">
                <a:latin typeface="Calibri"/>
                <a:ea typeface="Calibri"/>
                <a:cs typeface="Calibri"/>
                <a:sym typeface="Calibri"/>
              </a:rPr>
              <a:t>مراجع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86" name="Google Shape;1986;p54"/>
          <p:cNvGrpSpPr/>
          <p:nvPr/>
        </p:nvGrpSpPr>
        <p:grpSpPr>
          <a:xfrm rot="5400000">
            <a:off x="604454" y="3282727"/>
            <a:ext cx="829879" cy="164228"/>
            <a:chOff x="4808316" y="2800065"/>
            <a:chExt cx="1999386" cy="412910"/>
          </a:xfrm>
        </p:grpSpPr>
        <p:sp>
          <p:nvSpPr>
            <p:cNvPr id="1987" name="Google Shape;1987;p54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b="1"/>
            </a:p>
          </p:txBody>
        </p:sp>
        <p:grpSp>
          <p:nvGrpSpPr>
            <p:cNvPr id="1988" name="Google Shape;1988;p54"/>
            <p:cNvGrpSpPr/>
            <p:nvPr/>
          </p:nvGrpSpPr>
          <p:grpSpPr>
            <a:xfrm>
              <a:off x="4808316" y="2800065"/>
              <a:ext cx="92400" cy="411825"/>
              <a:chOff x="845575" y="2563700"/>
              <a:chExt cx="92400" cy="411825"/>
            </a:xfrm>
          </p:grpSpPr>
          <p:cxnSp>
            <p:nvCxnSpPr>
              <p:cNvPr id="1989" name="Google Shape;1989;p54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990" name="Google Shape;1990;p54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67"/>
              </a:p>
            </p:txBody>
          </p:sp>
        </p:grpSp>
      </p:grpSp>
      <p:grpSp>
        <p:nvGrpSpPr>
          <p:cNvPr id="1991" name="Google Shape;1991;p54"/>
          <p:cNvGrpSpPr/>
          <p:nvPr/>
        </p:nvGrpSpPr>
        <p:grpSpPr>
          <a:xfrm rot="5400000">
            <a:off x="602257" y="1654837"/>
            <a:ext cx="834273" cy="164228"/>
            <a:chOff x="881025" y="2800065"/>
            <a:chExt cx="2009975" cy="412910"/>
          </a:xfrm>
        </p:grpSpPr>
        <p:sp>
          <p:nvSpPr>
            <p:cNvPr id="1992" name="Google Shape;1992;p54"/>
            <p:cNvSpPr/>
            <p:nvPr/>
          </p:nvSpPr>
          <p:spPr>
            <a:xfrm>
              <a:off x="932600" y="3079475"/>
              <a:ext cx="1958400" cy="1335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b="1"/>
            </a:p>
          </p:txBody>
        </p:sp>
        <p:grpSp>
          <p:nvGrpSpPr>
            <p:cNvPr id="1993" name="Google Shape;1993;p54"/>
            <p:cNvGrpSpPr/>
            <p:nvPr/>
          </p:nvGrpSpPr>
          <p:grpSpPr>
            <a:xfrm>
              <a:off x="881025" y="2800065"/>
              <a:ext cx="92400" cy="411825"/>
              <a:chOff x="845575" y="2563700"/>
              <a:chExt cx="92400" cy="411825"/>
            </a:xfrm>
          </p:grpSpPr>
          <p:cxnSp>
            <p:nvCxnSpPr>
              <p:cNvPr id="1994" name="Google Shape;1994;p54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995" name="Google Shape;1995;p54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667E9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67"/>
              </a:p>
            </p:txBody>
          </p:sp>
        </p:grpSp>
      </p:grpSp>
      <p:grpSp>
        <p:nvGrpSpPr>
          <p:cNvPr id="1996" name="Google Shape;1996;p54"/>
          <p:cNvGrpSpPr/>
          <p:nvPr/>
        </p:nvGrpSpPr>
        <p:grpSpPr>
          <a:xfrm rot="5400000">
            <a:off x="493357" y="2469911"/>
            <a:ext cx="830249" cy="163796"/>
            <a:chOff x="2849073" y="3079467"/>
            <a:chExt cx="2000279" cy="411825"/>
          </a:xfrm>
        </p:grpSpPr>
        <p:sp>
          <p:nvSpPr>
            <p:cNvPr id="1997" name="Google Shape;1997;p54"/>
            <p:cNvSpPr/>
            <p:nvPr/>
          </p:nvSpPr>
          <p:spPr>
            <a:xfrm>
              <a:off x="2890952" y="3079475"/>
              <a:ext cx="1958400" cy="133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grpSp>
          <p:nvGrpSpPr>
            <p:cNvPr id="1998" name="Google Shape;1998;p54"/>
            <p:cNvGrpSpPr/>
            <p:nvPr/>
          </p:nvGrpSpPr>
          <p:grpSpPr>
            <a:xfrm rot="10800000">
              <a:off x="2849073" y="3079467"/>
              <a:ext cx="92400" cy="411825"/>
              <a:chOff x="2070100" y="2563700"/>
              <a:chExt cx="92400" cy="411825"/>
            </a:xfrm>
          </p:grpSpPr>
          <p:cxnSp>
            <p:nvCxnSpPr>
              <p:cNvPr id="1999" name="Google Shape;1999;p54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</p:cxnSp>
          <p:sp>
            <p:nvSpPr>
              <p:cNvPr id="2000" name="Google Shape;2000;p54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667E92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67"/>
              </a:p>
            </p:txBody>
          </p:sp>
        </p:grpSp>
      </p:grpSp>
      <p:grpSp>
        <p:nvGrpSpPr>
          <p:cNvPr id="2001" name="Google Shape;2001;p54"/>
          <p:cNvGrpSpPr/>
          <p:nvPr/>
        </p:nvGrpSpPr>
        <p:grpSpPr>
          <a:xfrm rot="5400000">
            <a:off x="597075" y="3979215"/>
            <a:ext cx="603383" cy="164291"/>
            <a:chOff x="6760035" y="3079467"/>
            <a:chExt cx="2396914" cy="411825"/>
          </a:xfrm>
        </p:grpSpPr>
        <p:sp>
          <p:nvSpPr>
            <p:cNvPr id="2002" name="Google Shape;2002;p54"/>
            <p:cNvSpPr/>
            <p:nvPr/>
          </p:nvSpPr>
          <p:spPr>
            <a:xfrm>
              <a:off x="6807650" y="3079475"/>
              <a:ext cx="2349300" cy="133500"/>
            </a:xfrm>
            <a:prstGeom prst="rect">
              <a:avLst/>
            </a:pr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grpSp>
          <p:nvGrpSpPr>
            <p:cNvPr id="2003" name="Google Shape;2003;p54"/>
            <p:cNvGrpSpPr/>
            <p:nvPr/>
          </p:nvGrpSpPr>
          <p:grpSpPr>
            <a:xfrm rot="10800000">
              <a:off x="6760035" y="3079467"/>
              <a:ext cx="92400" cy="411825"/>
              <a:chOff x="2070100" y="2563700"/>
              <a:chExt cx="92400" cy="411825"/>
            </a:xfrm>
          </p:grpSpPr>
          <p:cxnSp>
            <p:nvCxnSpPr>
              <p:cNvPr id="2004" name="Google Shape;2004;p54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005" name="Google Shape;2005;p54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67"/>
              </a:p>
            </p:txBody>
          </p:sp>
        </p:grpSp>
      </p:grpSp>
      <p:grpSp>
        <p:nvGrpSpPr>
          <p:cNvPr id="2006" name="Google Shape;2006;p54"/>
          <p:cNvGrpSpPr/>
          <p:nvPr/>
        </p:nvGrpSpPr>
        <p:grpSpPr>
          <a:xfrm rot="5400000">
            <a:off x="695029" y="4605760"/>
            <a:ext cx="648820" cy="164283"/>
            <a:chOff x="881025" y="2800065"/>
            <a:chExt cx="2009975" cy="412910"/>
          </a:xfrm>
        </p:grpSpPr>
        <p:sp>
          <p:nvSpPr>
            <p:cNvPr id="2007" name="Google Shape;2007;p54"/>
            <p:cNvSpPr/>
            <p:nvPr/>
          </p:nvSpPr>
          <p:spPr>
            <a:xfrm>
              <a:off x="932600" y="3079475"/>
              <a:ext cx="1958400" cy="1335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b="1"/>
            </a:p>
          </p:txBody>
        </p:sp>
        <p:grpSp>
          <p:nvGrpSpPr>
            <p:cNvPr id="2008" name="Google Shape;2008;p54"/>
            <p:cNvGrpSpPr/>
            <p:nvPr/>
          </p:nvGrpSpPr>
          <p:grpSpPr>
            <a:xfrm>
              <a:off x="881025" y="2800065"/>
              <a:ext cx="92400" cy="411825"/>
              <a:chOff x="845575" y="2563700"/>
              <a:chExt cx="92400" cy="411825"/>
            </a:xfrm>
          </p:grpSpPr>
          <p:cxnSp>
            <p:nvCxnSpPr>
              <p:cNvPr id="2009" name="Google Shape;2009;p54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010" name="Google Shape;2010;p54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667E9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67"/>
              </a:p>
            </p:txBody>
          </p:sp>
        </p:grpSp>
      </p:grpSp>
      <p:grpSp>
        <p:nvGrpSpPr>
          <p:cNvPr id="2011" name="Google Shape;2011;p54"/>
          <p:cNvGrpSpPr/>
          <p:nvPr/>
        </p:nvGrpSpPr>
        <p:grpSpPr>
          <a:xfrm rot="5400000">
            <a:off x="504320" y="5317434"/>
            <a:ext cx="808113" cy="163852"/>
            <a:chOff x="2849073" y="3079467"/>
            <a:chExt cx="2000279" cy="411825"/>
          </a:xfrm>
        </p:grpSpPr>
        <p:sp>
          <p:nvSpPr>
            <p:cNvPr id="2012" name="Google Shape;2012;p54"/>
            <p:cNvSpPr/>
            <p:nvPr/>
          </p:nvSpPr>
          <p:spPr>
            <a:xfrm>
              <a:off x="2890952" y="3079475"/>
              <a:ext cx="1958400" cy="133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grpSp>
          <p:nvGrpSpPr>
            <p:cNvPr id="2013" name="Google Shape;2013;p54"/>
            <p:cNvGrpSpPr/>
            <p:nvPr/>
          </p:nvGrpSpPr>
          <p:grpSpPr>
            <a:xfrm rot="10800000">
              <a:off x="2849073" y="3079467"/>
              <a:ext cx="92400" cy="411825"/>
              <a:chOff x="2070100" y="2563700"/>
              <a:chExt cx="92400" cy="411825"/>
            </a:xfrm>
          </p:grpSpPr>
          <p:cxnSp>
            <p:nvCxnSpPr>
              <p:cNvPr id="2014" name="Google Shape;2014;p54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</p:cxnSp>
          <p:sp>
            <p:nvSpPr>
              <p:cNvPr id="2015" name="Google Shape;2015;p54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667E92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67"/>
              </a:p>
            </p:txBody>
          </p:sp>
        </p:grpSp>
      </p:grpSp>
      <p:sp>
        <p:nvSpPr>
          <p:cNvPr id="2021" name="Google Shape;2021;p54"/>
          <p:cNvSpPr txBox="1"/>
          <p:nvPr/>
        </p:nvSpPr>
        <p:spPr>
          <a:xfrm>
            <a:off x="1175887" y="1347245"/>
            <a:ext cx="8357200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US" dirty="0"/>
              <a:t>Ahmad, Ahmad </a:t>
            </a:r>
            <a:r>
              <a:rPr lang="en-US" dirty="0" err="1"/>
              <a:t>Sukri</a:t>
            </a:r>
            <a:r>
              <a:rPr lang="en-US" dirty="0"/>
              <a:t> et al. “A review on applications of ANN and SVM for building electrical energy consumption forecasting.” Renewable &amp; Sustainable Energy Reviews 33 (2014): 102-109.</a:t>
            </a:r>
          </a:p>
        </p:txBody>
      </p:sp>
      <p:sp>
        <p:nvSpPr>
          <p:cNvPr id="2022" name="Google Shape;2022;p54"/>
          <p:cNvSpPr txBox="1"/>
          <p:nvPr/>
        </p:nvSpPr>
        <p:spPr>
          <a:xfrm>
            <a:off x="1186999" y="2166945"/>
            <a:ext cx="8494000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US" dirty="0"/>
              <a:t>Zhao, </a:t>
            </a:r>
            <a:r>
              <a:rPr lang="en-US" dirty="0" err="1"/>
              <a:t>Haixiang</a:t>
            </a:r>
            <a:r>
              <a:rPr lang="en-US" dirty="0"/>
              <a:t> and Frédéric </a:t>
            </a:r>
            <a:r>
              <a:rPr lang="en-US" dirty="0" err="1"/>
              <a:t>Magoulès</a:t>
            </a:r>
            <a:r>
              <a:rPr lang="en-US" dirty="0"/>
              <a:t>. “A review on the prediction of building energy consumption.” Renewable &amp; Sustainable Energy Reviews 16 (2012): 3586-3592.</a:t>
            </a:r>
          </a:p>
        </p:txBody>
      </p:sp>
      <p:sp>
        <p:nvSpPr>
          <p:cNvPr id="2023" name="Google Shape;2023;p54"/>
          <p:cNvSpPr txBox="1"/>
          <p:nvPr/>
        </p:nvSpPr>
        <p:spPr>
          <a:xfrm>
            <a:off x="1215233" y="2988253"/>
            <a:ext cx="7770800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US" dirty="0"/>
              <a:t>Deb, Chirag et al. “A review on time series forecasting techniques for building energy consumption.” Renewable &amp; Sustainable Energy Reviews 74 (2017): 902-924.</a:t>
            </a:r>
          </a:p>
        </p:txBody>
      </p:sp>
      <p:sp>
        <p:nvSpPr>
          <p:cNvPr id="2024" name="Google Shape;2024;p54"/>
          <p:cNvSpPr txBox="1"/>
          <p:nvPr/>
        </p:nvSpPr>
        <p:spPr>
          <a:xfrm>
            <a:off x="1215305" y="3699932"/>
            <a:ext cx="8240000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US" dirty="0"/>
              <a:t>Kim, Tae Young and Sung-Bae Cho. “Predicting residential energy consumption using CNN-LSTM neural networks.” Energy (2019): n. </a:t>
            </a:r>
            <a:r>
              <a:rPr lang="en-US" dirty="0" err="1"/>
              <a:t>pag</a:t>
            </a:r>
            <a:r>
              <a:rPr lang="en-US" dirty="0"/>
              <a:t>.</a:t>
            </a:r>
          </a:p>
        </p:txBody>
      </p:sp>
      <p:sp>
        <p:nvSpPr>
          <p:cNvPr id="2025" name="Google Shape;2025;p54"/>
          <p:cNvSpPr txBox="1"/>
          <p:nvPr/>
        </p:nvSpPr>
        <p:spPr>
          <a:xfrm>
            <a:off x="614867" y="4129868"/>
            <a:ext cx="9136400" cy="1335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>
              <a:lnSpc>
                <a:spcPct val="115000"/>
              </a:lnSpc>
              <a:spcBef>
                <a:spcPts val="1600"/>
              </a:spcBef>
              <a:spcAft>
                <a:spcPts val="1067"/>
              </a:spcAft>
            </a:pPr>
            <a:r>
              <a:rPr lang="en-US" dirty="0"/>
              <a:t>Daut, Mohammad </a:t>
            </a:r>
            <a:r>
              <a:rPr lang="en-US" dirty="0" err="1"/>
              <a:t>Azhar</a:t>
            </a:r>
            <a:r>
              <a:rPr lang="en-US" dirty="0"/>
              <a:t> Mat et al. “Building electrical energy consumption forecasting analysis using conventional and artificial intelligence methods: A review.” Renewable &amp; Sustainable Energy Reviews 70 (2017): 1108-1118.</a:t>
            </a:r>
          </a:p>
        </p:txBody>
      </p:sp>
      <p:sp>
        <p:nvSpPr>
          <p:cNvPr id="2026" name="Google Shape;2026;p54"/>
          <p:cNvSpPr txBox="1"/>
          <p:nvPr/>
        </p:nvSpPr>
        <p:spPr>
          <a:xfrm>
            <a:off x="614867" y="4958352"/>
            <a:ext cx="8862800" cy="1335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>
              <a:lnSpc>
                <a:spcPct val="115000"/>
              </a:lnSpc>
              <a:spcBef>
                <a:spcPts val="1600"/>
              </a:spcBef>
              <a:spcAft>
                <a:spcPts val="1067"/>
              </a:spcAft>
            </a:pPr>
            <a:r>
              <a:rPr lang="en-US" dirty="0"/>
              <a:t>Cao, </a:t>
            </a:r>
            <a:r>
              <a:rPr lang="en-US" dirty="0" err="1"/>
              <a:t>Xiaodong</a:t>
            </a:r>
            <a:r>
              <a:rPr lang="en-US" dirty="0"/>
              <a:t> et al. “Building energy-consumption status worldwide and the state-of-the-art technologies for zero-energy buildings during the past decade.” Energy and Buildings 128 (2016): 198-213.</a:t>
            </a:r>
          </a:p>
        </p:txBody>
      </p:sp>
      <p:sp>
        <p:nvSpPr>
          <p:cNvPr id="45" name="Slide Number Placeholder 2">
            <a:extLst>
              <a:ext uri="{FF2B5EF4-FFF2-40B4-BE49-F238E27FC236}">
                <a16:creationId xmlns:a16="http://schemas.microsoft.com/office/drawing/2014/main" id="{97277608-A631-14EE-474D-8C7EE3924173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۲۰/۲۲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1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2" name="Google Shape;203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3100" y="1"/>
            <a:ext cx="5668800" cy="593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3" name="Google Shape;2033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0867" y="2917668"/>
            <a:ext cx="1279700" cy="301523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2B4798FE-0A7B-E4F4-6BB9-A0BD234029D8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۲۱/۲۲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56"/>
          <p:cNvSpPr/>
          <p:nvPr/>
        </p:nvSpPr>
        <p:spPr>
          <a:xfrm rot="10800000">
            <a:off x="10012433" y="826067"/>
            <a:ext cx="163000" cy="216933"/>
          </a:xfrm>
          <a:custGeom>
            <a:avLst/>
            <a:gdLst/>
            <a:ahLst/>
            <a:cxnLst/>
            <a:rect l="l" t="t" r="r" b="b"/>
            <a:pathLst>
              <a:path w="4890" h="6508" extrusionOk="0">
                <a:moveTo>
                  <a:pt x="2194" y="1"/>
                </a:moveTo>
                <a:cubicBezTo>
                  <a:pt x="1756" y="1"/>
                  <a:pt x="1332" y="111"/>
                  <a:pt x="951" y="333"/>
                </a:cubicBezTo>
                <a:cubicBezTo>
                  <a:pt x="499" y="786"/>
                  <a:pt x="227" y="1420"/>
                  <a:pt x="182" y="2053"/>
                </a:cubicBezTo>
                <a:cubicBezTo>
                  <a:pt x="1" y="2642"/>
                  <a:pt x="91" y="3276"/>
                  <a:pt x="408" y="3864"/>
                </a:cubicBezTo>
                <a:cubicBezTo>
                  <a:pt x="544" y="4000"/>
                  <a:pt x="816" y="4045"/>
                  <a:pt x="951" y="4181"/>
                </a:cubicBezTo>
                <a:cubicBezTo>
                  <a:pt x="1223" y="4362"/>
                  <a:pt x="1495" y="4498"/>
                  <a:pt x="1812" y="4543"/>
                </a:cubicBezTo>
                <a:lnTo>
                  <a:pt x="1721" y="4589"/>
                </a:lnTo>
                <a:cubicBezTo>
                  <a:pt x="1495" y="4770"/>
                  <a:pt x="1314" y="4996"/>
                  <a:pt x="1268" y="5268"/>
                </a:cubicBezTo>
                <a:cubicBezTo>
                  <a:pt x="1268" y="5539"/>
                  <a:pt x="1404" y="5811"/>
                  <a:pt x="1585" y="5992"/>
                </a:cubicBezTo>
                <a:cubicBezTo>
                  <a:pt x="1721" y="6218"/>
                  <a:pt x="1947" y="6399"/>
                  <a:pt x="2174" y="6490"/>
                </a:cubicBezTo>
                <a:cubicBezTo>
                  <a:pt x="2205" y="6502"/>
                  <a:pt x="2238" y="6508"/>
                  <a:pt x="2272" y="6508"/>
                </a:cubicBezTo>
                <a:cubicBezTo>
                  <a:pt x="2485" y="6508"/>
                  <a:pt x="2742" y="6290"/>
                  <a:pt x="2898" y="6173"/>
                </a:cubicBezTo>
                <a:cubicBezTo>
                  <a:pt x="3079" y="6037"/>
                  <a:pt x="3396" y="5856"/>
                  <a:pt x="3441" y="5584"/>
                </a:cubicBezTo>
                <a:cubicBezTo>
                  <a:pt x="3487" y="5358"/>
                  <a:pt x="3215" y="5177"/>
                  <a:pt x="3034" y="4951"/>
                </a:cubicBezTo>
                <a:cubicBezTo>
                  <a:pt x="2989" y="4860"/>
                  <a:pt x="2989" y="4634"/>
                  <a:pt x="2898" y="4589"/>
                </a:cubicBezTo>
                <a:cubicBezTo>
                  <a:pt x="3215" y="4498"/>
                  <a:pt x="3532" y="4362"/>
                  <a:pt x="3803" y="4181"/>
                </a:cubicBezTo>
                <a:cubicBezTo>
                  <a:pt x="4301" y="3864"/>
                  <a:pt x="4709" y="3321"/>
                  <a:pt x="4845" y="2733"/>
                </a:cubicBezTo>
                <a:cubicBezTo>
                  <a:pt x="4890" y="2099"/>
                  <a:pt x="4754" y="1465"/>
                  <a:pt x="4392" y="967"/>
                </a:cubicBezTo>
                <a:cubicBezTo>
                  <a:pt x="4211" y="831"/>
                  <a:pt x="3984" y="786"/>
                  <a:pt x="3849" y="650"/>
                </a:cubicBezTo>
                <a:cubicBezTo>
                  <a:pt x="3622" y="424"/>
                  <a:pt x="3351" y="288"/>
                  <a:pt x="3034" y="197"/>
                </a:cubicBezTo>
                <a:cubicBezTo>
                  <a:pt x="2943" y="197"/>
                  <a:pt x="2853" y="62"/>
                  <a:pt x="2762" y="62"/>
                </a:cubicBezTo>
                <a:cubicBezTo>
                  <a:pt x="2572" y="21"/>
                  <a:pt x="2382" y="1"/>
                  <a:pt x="2194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39" name="Google Shape;2039;p56"/>
          <p:cNvSpPr/>
          <p:nvPr/>
        </p:nvSpPr>
        <p:spPr>
          <a:xfrm rot="10800000">
            <a:off x="10611467" y="909367"/>
            <a:ext cx="175100" cy="227133"/>
          </a:xfrm>
          <a:custGeom>
            <a:avLst/>
            <a:gdLst/>
            <a:ahLst/>
            <a:cxnLst/>
            <a:rect l="l" t="t" r="r" b="b"/>
            <a:pathLst>
              <a:path w="5253" h="6814" extrusionOk="0">
                <a:moveTo>
                  <a:pt x="2602" y="0"/>
                </a:moveTo>
                <a:cubicBezTo>
                  <a:pt x="2174" y="0"/>
                  <a:pt x="1744" y="120"/>
                  <a:pt x="1359" y="377"/>
                </a:cubicBezTo>
                <a:cubicBezTo>
                  <a:pt x="861" y="739"/>
                  <a:pt x="499" y="1327"/>
                  <a:pt x="363" y="2007"/>
                </a:cubicBezTo>
                <a:cubicBezTo>
                  <a:pt x="273" y="2459"/>
                  <a:pt x="318" y="2912"/>
                  <a:pt x="544" y="3365"/>
                </a:cubicBezTo>
                <a:cubicBezTo>
                  <a:pt x="182" y="3636"/>
                  <a:pt x="227" y="4134"/>
                  <a:pt x="182" y="4587"/>
                </a:cubicBezTo>
                <a:cubicBezTo>
                  <a:pt x="1" y="5040"/>
                  <a:pt x="46" y="5538"/>
                  <a:pt x="273" y="5945"/>
                </a:cubicBezTo>
                <a:cubicBezTo>
                  <a:pt x="589" y="6352"/>
                  <a:pt x="1042" y="6669"/>
                  <a:pt x="1540" y="6805"/>
                </a:cubicBezTo>
                <a:cubicBezTo>
                  <a:pt x="1609" y="6811"/>
                  <a:pt x="1677" y="6814"/>
                  <a:pt x="1745" y="6814"/>
                </a:cubicBezTo>
                <a:cubicBezTo>
                  <a:pt x="2209" y="6814"/>
                  <a:pt x="2639" y="6680"/>
                  <a:pt x="3034" y="6443"/>
                </a:cubicBezTo>
                <a:cubicBezTo>
                  <a:pt x="3441" y="6126"/>
                  <a:pt x="3487" y="5538"/>
                  <a:pt x="3577" y="5040"/>
                </a:cubicBezTo>
                <a:cubicBezTo>
                  <a:pt x="3577" y="4858"/>
                  <a:pt x="3577" y="4632"/>
                  <a:pt x="3577" y="4451"/>
                </a:cubicBezTo>
                <a:cubicBezTo>
                  <a:pt x="3758" y="4361"/>
                  <a:pt x="4075" y="4406"/>
                  <a:pt x="4211" y="4270"/>
                </a:cubicBezTo>
                <a:cubicBezTo>
                  <a:pt x="4754" y="3908"/>
                  <a:pt x="5116" y="3319"/>
                  <a:pt x="5252" y="2686"/>
                </a:cubicBezTo>
                <a:cubicBezTo>
                  <a:pt x="5252" y="2052"/>
                  <a:pt x="5071" y="1463"/>
                  <a:pt x="4664" y="1011"/>
                </a:cubicBezTo>
                <a:cubicBezTo>
                  <a:pt x="4528" y="830"/>
                  <a:pt x="4573" y="513"/>
                  <a:pt x="4437" y="377"/>
                </a:cubicBezTo>
                <a:cubicBezTo>
                  <a:pt x="4120" y="196"/>
                  <a:pt x="3804" y="60"/>
                  <a:pt x="3441" y="15"/>
                </a:cubicBezTo>
                <a:cubicBezTo>
                  <a:pt x="3351" y="15"/>
                  <a:pt x="3260" y="60"/>
                  <a:pt x="3124" y="60"/>
                </a:cubicBezTo>
                <a:cubicBezTo>
                  <a:pt x="2953" y="20"/>
                  <a:pt x="2778" y="0"/>
                  <a:pt x="26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40" name="Google Shape;2040;p56"/>
          <p:cNvSpPr/>
          <p:nvPr/>
        </p:nvSpPr>
        <p:spPr>
          <a:xfrm rot="10800000">
            <a:off x="11314667" y="1132433"/>
            <a:ext cx="164500" cy="181867"/>
          </a:xfrm>
          <a:custGeom>
            <a:avLst/>
            <a:gdLst/>
            <a:ahLst/>
            <a:cxnLst/>
            <a:rect l="l" t="t" r="r" b="b"/>
            <a:pathLst>
              <a:path w="4935" h="5456" extrusionOk="0">
                <a:moveTo>
                  <a:pt x="2575" y="0"/>
                </a:moveTo>
                <a:cubicBezTo>
                  <a:pt x="2012" y="0"/>
                  <a:pt x="1490" y="188"/>
                  <a:pt x="1042" y="595"/>
                </a:cubicBezTo>
                <a:cubicBezTo>
                  <a:pt x="544" y="912"/>
                  <a:pt x="227" y="1456"/>
                  <a:pt x="136" y="2089"/>
                </a:cubicBezTo>
                <a:cubicBezTo>
                  <a:pt x="0" y="2678"/>
                  <a:pt x="136" y="3312"/>
                  <a:pt x="453" y="3855"/>
                </a:cubicBezTo>
                <a:cubicBezTo>
                  <a:pt x="589" y="3991"/>
                  <a:pt x="815" y="4036"/>
                  <a:pt x="996" y="4172"/>
                </a:cubicBezTo>
                <a:cubicBezTo>
                  <a:pt x="1268" y="4489"/>
                  <a:pt x="1630" y="4670"/>
                  <a:pt x="2038" y="4805"/>
                </a:cubicBezTo>
                <a:cubicBezTo>
                  <a:pt x="2400" y="4805"/>
                  <a:pt x="2762" y="4760"/>
                  <a:pt x="3079" y="4624"/>
                </a:cubicBezTo>
                <a:lnTo>
                  <a:pt x="3079" y="4624"/>
                </a:lnTo>
                <a:cubicBezTo>
                  <a:pt x="3079" y="4760"/>
                  <a:pt x="3034" y="5122"/>
                  <a:pt x="3124" y="5258"/>
                </a:cubicBezTo>
                <a:cubicBezTo>
                  <a:pt x="3215" y="5394"/>
                  <a:pt x="3577" y="5394"/>
                  <a:pt x="3803" y="5439"/>
                </a:cubicBezTo>
                <a:cubicBezTo>
                  <a:pt x="3846" y="5450"/>
                  <a:pt x="3891" y="5456"/>
                  <a:pt x="3937" y="5456"/>
                </a:cubicBezTo>
                <a:cubicBezTo>
                  <a:pt x="4086" y="5456"/>
                  <a:pt x="4243" y="5396"/>
                  <a:pt x="4346" y="5258"/>
                </a:cubicBezTo>
                <a:cubicBezTo>
                  <a:pt x="4573" y="5122"/>
                  <a:pt x="4890" y="5032"/>
                  <a:pt x="4935" y="4805"/>
                </a:cubicBezTo>
                <a:cubicBezTo>
                  <a:pt x="4935" y="4579"/>
                  <a:pt x="4799" y="4308"/>
                  <a:pt x="4663" y="4126"/>
                </a:cubicBezTo>
                <a:cubicBezTo>
                  <a:pt x="4482" y="3991"/>
                  <a:pt x="4346" y="3900"/>
                  <a:pt x="4165" y="3855"/>
                </a:cubicBezTo>
                <a:cubicBezTo>
                  <a:pt x="4437" y="3538"/>
                  <a:pt x="4844" y="3176"/>
                  <a:pt x="4890" y="2768"/>
                </a:cubicBezTo>
                <a:cubicBezTo>
                  <a:pt x="4935" y="2135"/>
                  <a:pt x="4754" y="1501"/>
                  <a:pt x="4346" y="1003"/>
                </a:cubicBezTo>
                <a:cubicBezTo>
                  <a:pt x="4210" y="867"/>
                  <a:pt x="4120" y="641"/>
                  <a:pt x="3984" y="460"/>
                </a:cubicBezTo>
                <a:cubicBezTo>
                  <a:pt x="3713" y="279"/>
                  <a:pt x="3396" y="143"/>
                  <a:pt x="3034" y="97"/>
                </a:cubicBezTo>
                <a:cubicBezTo>
                  <a:pt x="2943" y="52"/>
                  <a:pt x="2852" y="7"/>
                  <a:pt x="2762" y="7"/>
                </a:cubicBezTo>
                <a:cubicBezTo>
                  <a:pt x="2699" y="2"/>
                  <a:pt x="2637" y="0"/>
                  <a:pt x="257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41" name="Google Shape;2041;p56"/>
          <p:cNvSpPr/>
          <p:nvPr/>
        </p:nvSpPr>
        <p:spPr>
          <a:xfrm rot="10800000">
            <a:off x="10403234" y="1299967"/>
            <a:ext cx="218833" cy="162000"/>
          </a:xfrm>
          <a:custGeom>
            <a:avLst/>
            <a:gdLst/>
            <a:ahLst/>
            <a:cxnLst/>
            <a:rect l="l" t="t" r="r" b="b"/>
            <a:pathLst>
              <a:path w="6565" h="4860" extrusionOk="0">
                <a:moveTo>
                  <a:pt x="3033" y="1"/>
                </a:moveTo>
                <a:cubicBezTo>
                  <a:pt x="2961" y="1"/>
                  <a:pt x="2859" y="59"/>
                  <a:pt x="2775" y="59"/>
                </a:cubicBezTo>
                <a:cubicBezTo>
                  <a:pt x="2754" y="59"/>
                  <a:pt x="2734" y="55"/>
                  <a:pt x="2716" y="46"/>
                </a:cubicBezTo>
                <a:cubicBezTo>
                  <a:pt x="2653" y="41"/>
                  <a:pt x="2590" y="39"/>
                  <a:pt x="2528" y="39"/>
                </a:cubicBezTo>
                <a:cubicBezTo>
                  <a:pt x="1966" y="39"/>
                  <a:pt x="1444" y="222"/>
                  <a:pt x="996" y="589"/>
                </a:cubicBezTo>
                <a:cubicBezTo>
                  <a:pt x="498" y="951"/>
                  <a:pt x="181" y="1540"/>
                  <a:pt x="136" y="2174"/>
                </a:cubicBezTo>
                <a:cubicBezTo>
                  <a:pt x="0" y="2762"/>
                  <a:pt x="91" y="3396"/>
                  <a:pt x="362" y="3984"/>
                </a:cubicBezTo>
                <a:cubicBezTo>
                  <a:pt x="498" y="4120"/>
                  <a:pt x="815" y="4120"/>
                  <a:pt x="951" y="4256"/>
                </a:cubicBezTo>
                <a:cubicBezTo>
                  <a:pt x="1268" y="4527"/>
                  <a:pt x="1675" y="4709"/>
                  <a:pt x="2083" y="4799"/>
                </a:cubicBezTo>
                <a:cubicBezTo>
                  <a:pt x="2254" y="4839"/>
                  <a:pt x="2433" y="4859"/>
                  <a:pt x="2615" y="4859"/>
                </a:cubicBezTo>
                <a:cubicBezTo>
                  <a:pt x="3055" y="4859"/>
                  <a:pt x="3508" y="4739"/>
                  <a:pt x="3893" y="4482"/>
                </a:cubicBezTo>
                <a:cubicBezTo>
                  <a:pt x="3984" y="4392"/>
                  <a:pt x="4120" y="4256"/>
                  <a:pt x="4210" y="4120"/>
                </a:cubicBezTo>
                <a:cubicBezTo>
                  <a:pt x="4246" y="4120"/>
                  <a:pt x="4312" y="4062"/>
                  <a:pt x="4359" y="4062"/>
                </a:cubicBezTo>
                <a:cubicBezTo>
                  <a:pt x="4371" y="4062"/>
                  <a:pt x="4382" y="4066"/>
                  <a:pt x="4391" y="4075"/>
                </a:cubicBezTo>
                <a:cubicBezTo>
                  <a:pt x="4495" y="4094"/>
                  <a:pt x="4599" y="4103"/>
                  <a:pt x="4702" y="4103"/>
                </a:cubicBezTo>
                <a:cubicBezTo>
                  <a:pt x="5091" y="4103"/>
                  <a:pt x="5463" y="3973"/>
                  <a:pt x="5749" y="3758"/>
                </a:cubicBezTo>
                <a:cubicBezTo>
                  <a:pt x="6157" y="3441"/>
                  <a:pt x="6383" y="2988"/>
                  <a:pt x="6428" y="2490"/>
                </a:cubicBezTo>
                <a:cubicBezTo>
                  <a:pt x="6564" y="2038"/>
                  <a:pt x="6474" y="1540"/>
                  <a:pt x="6202" y="1132"/>
                </a:cubicBezTo>
                <a:cubicBezTo>
                  <a:pt x="5885" y="725"/>
                  <a:pt x="5432" y="453"/>
                  <a:pt x="4935" y="363"/>
                </a:cubicBezTo>
                <a:cubicBezTo>
                  <a:pt x="4843" y="353"/>
                  <a:pt x="4751" y="347"/>
                  <a:pt x="4661" y="347"/>
                </a:cubicBezTo>
                <a:cubicBezTo>
                  <a:pt x="4349" y="347"/>
                  <a:pt x="4048" y="414"/>
                  <a:pt x="3803" y="589"/>
                </a:cubicBezTo>
                <a:cubicBezTo>
                  <a:pt x="3531" y="408"/>
                  <a:pt x="3350" y="91"/>
                  <a:pt x="303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42" name="Google Shape;2042;p56"/>
          <p:cNvSpPr/>
          <p:nvPr/>
        </p:nvSpPr>
        <p:spPr>
          <a:xfrm rot="10800000">
            <a:off x="9499368" y="961567"/>
            <a:ext cx="232433" cy="157100"/>
          </a:xfrm>
          <a:custGeom>
            <a:avLst/>
            <a:gdLst/>
            <a:ahLst/>
            <a:cxnLst/>
            <a:rect l="l" t="t" r="r" b="b"/>
            <a:pathLst>
              <a:path w="6973" h="4713" extrusionOk="0">
                <a:moveTo>
                  <a:pt x="2521" y="1"/>
                </a:moveTo>
                <a:cubicBezTo>
                  <a:pt x="1301" y="1"/>
                  <a:pt x="258" y="904"/>
                  <a:pt x="91" y="2151"/>
                </a:cubicBezTo>
                <a:cubicBezTo>
                  <a:pt x="1" y="2784"/>
                  <a:pt x="137" y="3418"/>
                  <a:pt x="499" y="3961"/>
                </a:cubicBezTo>
                <a:cubicBezTo>
                  <a:pt x="635" y="4097"/>
                  <a:pt x="816" y="4278"/>
                  <a:pt x="952" y="4414"/>
                </a:cubicBezTo>
                <a:cubicBezTo>
                  <a:pt x="1314" y="4686"/>
                  <a:pt x="1766" y="4595"/>
                  <a:pt x="2219" y="4686"/>
                </a:cubicBezTo>
                <a:cubicBezTo>
                  <a:pt x="2328" y="4704"/>
                  <a:pt x="2440" y="4713"/>
                  <a:pt x="2554" y="4713"/>
                </a:cubicBezTo>
                <a:cubicBezTo>
                  <a:pt x="3009" y="4713"/>
                  <a:pt x="3487" y="4568"/>
                  <a:pt x="3849" y="4278"/>
                </a:cubicBezTo>
                <a:cubicBezTo>
                  <a:pt x="4075" y="4097"/>
                  <a:pt x="4392" y="4097"/>
                  <a:pt x="4573" y="3826"/>
                </a:cubicBezTo>
                <a:cubicBezTo>
                  <a:pt x="4641" y="3871"/>
                  <a:pt x="4709" y="3871"/>
                  <a:pt x="4788" y="3871"/>
                </a:cubicBezTo>
                <a:cubicBezTo>
                  <a:pt x="4867" y="3871"/>
                  <a:pt x="4958" y="3871"/>
                  <a:pt x="5071" y="3916"/>
                </a:cubicBezTo>
                <a:cubicBezTo>
                  <a:pt x="5173" y="3939"/>
                  <a:pt x="5278" y="3950"/>
                  <a:pt x="5384" y="3950"/>
                </a:cubicBezTo>
                <a:cubicBezTo>
                  <a:pt x="5702" y="3950"/>
                  <a:pt x="6033" y="3848"/>
                  <a:pt x="6339" y="3644"/>
                </a:cubicBezTo>
                <a:cubicBezTo>
                  <a:pt x="6655" y="3373"/>
                  <a:pt x="6882" y="2920"/>
                  <a:pt x="6882" y="2467"/>
                </a:cubicBezTo>
                <a:cubicBezTo>
                  <a:pt x="6972" y="2060"/>
                  <a:pt x="6882" y="1607"/>
                  <a:pt x="6655" y="1245"/>
                </a:cubicBezTo>
                <a:cubicBezTo>
                  <a:pt x="6384" y="883"/>
                  <a:pt x="5976" y="611"/>
                  <a:pt x="5524" y="521"/>
                </a:cubicBezTo>
                <a:cubicBezTo>
                  <a:pt x="5466" y="515"/>
                  <a:pt x="5409" y="512"/>
                  <a:pt x="5351" y="512"/>
                </a:cubicBezTo>
                <a:cubicBezTo>
                  <a:pt x="4957" y="512"/>
                  <a:pt x="4572" y="646"/>
                  <a:pt x="4256" y="883"/>
                </a:cubicBezTo>
                <a:lnTo>
                  <a:pt x="4120" y="1019"/>
                </a:lnTo>
                <a:cubicBezTo>
                  <a:pt x="4030" y="928"/>
                  <a:pt x="4166" y="566"/>
                  <a:pt x="4075" y="521"/>
                </a:cubicBezTo>
                <a:cubicBezTo>
                  <a:pt x="3803" y="295"/>
                  <a:pt x="3396" y="385"/>
                  <a:pt x="3079" y="295"/>
                </a:cubicBezTo>
                <a:cubicBezTo>
                  <a:pt x="2989" y="295"/>
                  <a:pt x="2943" y="23"/>
                  <a:pt x="2853" y="23"/>
                </a:cubicBezTo>
                <a:cubicBezTo>
                  <a:pt x="2741" y="8"/>
                  <a:pt x="2631" y="1"/>
                  <a:pt x="252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43" name="Google Shape;2043;p56"/>
          <p:cNvSpPr/>
          <p:nvPr/>
        </p:nvSpPr>
        <p:spPr>
          <a:xfrm rot="10800000">
            <a:off x="10027501" y="1176201"/>
            <a:ext cx="63433" cy="62500"/>
          </a:xfrm>
          <a:custGeom>
            <a:avLst/>
            <a:gdLst/>
            <a:ahLst/>
            <a:cxnLst/>
            <a:rect l="l" t="t" r="r" b="b"/>
            <a:pathLst>
              <a:path w="1903" h="1875" extrusionOk="0">
                <a:moveTo>
                  <a:pt x="755" y="1"/>
                </a:moveTo>
                <a:cubicBezTo>
                  <a:pt x="584" y="1"/>
                  <a:pt x="419" y="51"/>
                  <a:pt x="272" y="138"/>
                </a:cubicBezTo>
                <a:cubicBezTo>
                  <a:pt x="91" y="274"/>
                  <a:pt x="91" y="591"/>
                  <a:pt x="46" y="863"/>
                </a:cubicBezTo>
                <a:cubicBezTo>
                  <a:pt x="1" y="1089"/>
                  <a:pt x="1" y="1360"/>
                  <a:pt x="91" y="1587"/>
                </a:cubicBezTo>
                <a:cubicBezTo>
                  <a:pt x="272" y="1813"/>
                  <a:pt x="544" y="1768"/>
                  <a:pt x="816" y="1858"/>
                </a:cubicBezTo>
                <a:cubicBezTo>
                  <a:pt x="869" y="1869"/>
                  <a:pt x="923" y="1875"/>
                  <a:pt x="975" y="1875"/>
                </a:cubicBezTo>
                <a:cubicBezTo>
                  <a:pt x="1146" y="1875"/>
                  <a:pt x="1311" y="1816"/>
                  <a:pt x="1449" y="1677"/>
                </a:cubicBezTo>
                <a:cubicBezTo>
                  <a:pt x="1631" y="1587"/>
                  <a:pt x="1812" y="1360"/>
                  <a:pt x="1857" y="1134"/>
                </a:cubicBezTo>
                <a:cubicBezTo>
                  <a:pt x="1902" y="863"/>
                  <a:pt x="1721" y="681"/>
                  <a:pt x="1585" y="500"/>
                </a:cubicBezTo>
                <a:cubicBezTo>
                  <a:pt x="1404" y="319"/>
                  <a:pt x="1314" y="93"/>
                  <a:pt x="1042" y="48"/>
                </a:cubicBezTo>
                <a:cubicBezTo>
                  <a:pt x="946" y="16"/>
                  <a:pt x="850" y="1"/>
                  <a:pt x="75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44" name="Google Shape;2044;p56"/>
          <p:cNvSpPr/>
          <p:nvPr/>
        </p:nvSpPr>
        <p:spPr>
          <a:xfrm rot="10800000">
            <a:off x="10628067" y="860767"/>
            <a:ext cx="77000" cy="74967"/>
          </a:xfrm>
          <a:custGeom>
            <a:avLst/>
            <a:gdLst/>
            <a:ahLst/>
            <a:cxnLst/>
            <a:rect l="l" t="t" r="r" b="b"/>
            <a:pathLst>
              <a:path w="2310" h="2249" extrusionOk="0">
                <a:moveTo>
                  <a:pt x="1151" y="1"/>
                </a:moveTo>
                <a:cubicBezTo>
                  <a:pt x="890" y="1"/>
                  <a:pt x="641" y="89"/>
                  <a:pt x="453" y="239"/>
                </a:cubicBezTo>
                <a:cubicBezTo>
                  <a:pt x="182" y="420"/>
                  <a:pt x="227" y="782"/>
                  <a:pt x="182" y="1054"/>
                </a:cubicBezTo>
                <a:cubicBezTo>
                  <a:pt x="136" y="1325"/>
                  <a:pt x="0" y="1687"/>
                  <a:pt x="182" y="1914"/>
                </a:cubicBezTo>
                <a:cubicBezTo>
                  <a:pt x="363" y="2140"/>
                  <a:pt x="725" y="2140"/>
                  <a:pt x="996" y="2231"/>
                </a:cubicBezTo>
                <a:cubicBezTo>
                  <a:pt x="1034" y="2243"/>
                  <a:pt x="1071" y="2249"/>
                  <a:pt x="1106" y="2249"/>
                </a:cubicBezTo>
                <a:cubicBezTo>
                  <a:pt x="1330" y="2249"/>
                  <a:pt x="1519" y="2031"/>
                  <a:pt x="1675" y="1914"/>
                </a:cubicBezTo>
                <a:cubicBezTo>
                  <a:pt x="1902" y="1778"/>
                  <a:pt x="2173" y="1597"/>
                  <a:pt x="2264" y="1325"/>
                </a:cubicBezTo>
                <a:cubicBezTo>
                  <a:pt x="2309" y="1054"/>
                  <a:pt x="2219" y="737"/>
                  <a:pt x="2038" y="510"/>
                </a:cubicBezTo>
                <a:cubicBezTo>
                  <a:pt x="1856" y="239"/>
                  <a:pt x="1630" y="58"/>
                  <a:pt x="1313" y="12"/>
                </a:cubicBezTo>
                <a:cubicBezTo>
                  <a:pt x="1259" y="5"/>
                  <a:pt x="1205" y="1"/>
                  <a:pt x="115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45" name="Google Shape;2045;p56"/>
          <p:cNvSpPr/>
          <p:nvPr/>
        </p:nvSpPr>
        <p:spPr>
          <a:xfrm rot="10800000">
            <a:off x="10908734" y="900367"/>
            <a:ext cx="61900" cy="65533"/>
          </a:xfrm>
          <a:custGeom>
            <a:avLst/>
            <a:gdLst/>
            <a:ahLst/>
            <a:cxnLst/>
            <a:rect l="l" t="t" r="r" b="b"/>
            <a:pathLst>
              <a:path w="1857" h="1966" extrusionOk="0">
                <a:moveTo>
                  <a:pt x="897" y="0"/>
                </a:moveTo>
                <a:cubicBezTo>
                  <a:pt x="675" y="0"/>
                  <a:pt x="458" y="81"/>
                  <a:pt x="272" y="193"/>
                </a:cubicBezTo>
                <a:cubicBezTo>
                  <a:pt x="91" y="329"/>
                  <a:pt x="181" y="646"/>
                  <a:pt x="136" y="872"/>
                </a:cubicBezTo>
                <a:cubicBezTo>
                  <a:pt x="136" y="1099"/>
                  <a:pt x="0" y="1370"/>
                  <a:pt x="181" y="1551"/>
                </a:cubicBezTo>
                <a:cubicBezTo>
                  <a:pt x="272" y="1732"/>
                  <a:pt x="498" y="1868"/>
                  <a:pt x="724" y="1959"/>
                </a:cubicBezTo>
                <a:cubicBezTo>
                  <a:pt x="749" y="1963"/>
                  <a:pt x="773" y="1966"/>
                  <a:pt x="798" y="1966"/>
                </a:cubicBezTo>
                <a:cubicBezTo>
                  <a:pt x="1007" y="1966"/>
                  <a:pt x="1237" y="1808"/>
                  <a:pt x="1358" y="1687"/>
                </a:cubicBezTo>
                <a:cubicBezTo>
                  <a:pt x="1539" y="1551"/>
                  <a:pt x="1811" y="1370"/>
                  <a:pt x="1856" y="1144"/>
                </a:cubicBezTo>
                <a:cubicBezTo>
                  <a:pt x="1856" y="872"/>
                  <a:pt x="1630" y="691"/>
                  <a:pt x="1494" y="510"/>
                </a:cubicBezTo>
                <a:cubicBezTo>
                  <a:pt x="1403" y="329"/>
                  <a:pt x="1268" y="57"/>
                  <a:pt x="1041" y="12"/>
                </a:cubicBezTo>
                <a:cubicBezTo>
                  <a:pt x="993" y="4"/>
                  <a:pt x="945" y="0"/>
                  <a:pt x="89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46" name="Google Shape;2046;p56"/>
          <p:cNvSpPr/>
          <p:nvPr/>
        </p:nvSpPr>
        <p:spPr>
          <a:xfrm rot="10800000">
            <a:off x="10772933" y="1331567"/>
            <a:ext cx="55867" cy="58133"/>
          </a:xfrm>
          <a:custGeom>
            <a:avLst/>
            <a:gdLst/>
            <a:ahLst/>
            <a:cxnLst/>
            <a:rect l="l" t="t" r="r" b="b"/>
            <a:pathLst>
              <a:path w="1676" h="1744" extrusionOk="0">
                <a:moveTo>
                  <a:pt x="991" y="0"/>
                </a:moveTo>
                <a:cubicBezTo>
                  <a:pt x="788" y="0"/>
                  <a:pt x="620" y="239"/>
                  <a:pt x="453" y="322"/>
                </a:cubicBezTo>
                <a:cubicBezTo>
                  <a:pt x="317" y="458"/>
                  <a:pt x="46" y="594"/>
                  <a:pt x="0" y="820"/>
                </a:cubicBezTo>
                <a:cubicBezTo>
                  <a:pt x="0" y="1047"/>
                  <a:pt x="91" y="1318"/>
                  <a:pt x="272" y="1454"/>
                </a:cubicBezTo>
                <a:cubicBezTo>
                  <a:pt x="408" y="1680"/>
                  <a:pt x="634" y="1680"/>
                  <a:pt x="860" y="1726"/>
                </a:cubicBezTo>
                <a:cubicBezTo>
                  <a:pt x="909" y="1738"/>
                  <a:pt x="958" y="1743"/>
                  <a:pt x="1006" y="1743"/>
                </a:cubicBezTo>
                <a:cubicBezTo>
                  <a:pt x="1139" y="1743"/>
                  <a:pt x="1271" y="1701"/>
                  <a:pt x="1404" y="1635"/>
                </a:cubicBezTo>
                <a:cubicBezTo>
                  <a:pt x="1585" y="1499"/>
                  <a:pt x="1585" y="1273"/>
                  <a:pt x="1630" y="1047"/>
                </a:cubicBezTo>
                <a:cubicBezTo>
                  <a:pt x="1675" y="866"/>
                  <a:pt x="1585" y="685"/>
                  <a:pt x="1494" y="549"/>
                </a:cubicBezTo>
                <a:cubicBezTo>
                  <a:pt x="1358" y="322"/>
                  <a:pt x="1313" y="96"/>
                  <a:pt x="1042" y="6"/>
                </a:cubicBezTo>
                <a:cubicBezTo>
                  <a:pt x="1024" y="2"/>
                  <a:pt x="1007" y="0"/>
                  <a:pt x="99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47" name="Google Shape;2047;p56"/>
          <p:cNvSpPr/>
          <p:nvPr/>
        </p:nvSpPr>
        <p:spPr>
          <a:xfrm rot="10800000">
            <a:off x="11203000" y="1113633"/>
            <a:ext cx="55867" cy="60667"/>
          </a:xfrm>
          <a:custGeom>
            <a:avLst/>
            <a:gdLst/>
            <a:ahLst/>
            <a:cxnLst/>
            <a:rect l="l" t="t" r="r" b="b"/>
            <a:pathLst>
              <a:path w="1676" h="1820" extrusionOk="0">
                <a:moveTo>
                  <a:pt x="960" y="1"/>
                </a:moveTo>
                <a:cubicBezTo>
                  <a:pt x="771" y="1"/>
                  <a:pt x="612" y="254"/>
                  <a:pt x="453" y="334"/>
                </a:cubicBezTo>
                <a:cubicBezTo>
                  <a:pt x="318" y="470"/>
                  <a:pt x="227" y="651"/>
                  <a:pt x="227" y="877"/>
                </a:cubicBezTo>
                <a:cubicBezTo>
                  <a:pt x="182" y="1103"/>
                  <a:pt x="1" y="1330"/>
                  <a:pt x="182" y="1511"/>
                </a:cubicBezTo>
                <a:cubicBezTo>
                  <a:pt x="318" y="1692"/>
                  <a:pt x="589" y="1647"/>
                  <a:pt x="816" y="1692"/>
                </a:cubicBezTo>
                <a:cubicBezTo>
                  <a:pt x="976" y="1756"/>
                  <a:pt x="1181" y="1820"/>
                  <a:pt x="1336" y="1820"/>
                </a:cubicBezTo>
                <a:cubicBezTo>
                  <a:pt x="1400" y="1820"/>
                  <a:pt x="1455" y="1809"/>
                  <a:pt x="1495" y="1782"/>
                </a:cubicBezTo>
                <a:cubicBezTo>
                  <a:pt x="1676" y="1647"/>
                  <a:pt x="1585" y="1285"/>
                  <a:pt x="1585" y="1058"/>
                </a:cubicBezTo>
                <a:cubicBezTo>
                  <a:pt x="1630" y="832"/>
                  <a:pt x="1676" y="651"/>
                  <a:pt x="1540" y="470"/>
                </a:cubicBezTo>
                <a:cubicBezTo>
                  <a:pt x="1404" y="334"/>
                  <a:pt x="1314" y="62"/>
                  <a:pt x="1042" y="17"/>
                </a:cubicBezTo>
                <a:cubicBezTo>
                  <a:pt x="1014" y="6"/>
                  <a:pt x="987" y="1"/>
                  <a:pt x="96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48" name="Google Shape;2048;p56"/>
          <p:cNvSpPr/>
          <p:nvPr/>
        </p:nvSpPr>
        <p:spPr>
          <a:xfrm rot="10800000">
            <a:off x="11432368" y="852300"/>
            <a:ext cx="69433" cy="66600"/>
          </a:xfrm>
          <a:custGeom>
            <a:avLst/>
            <a:gdLst/>
            <a:ahLst/>
            <a:cxnLst/>
            <a:rect l="l" t="t" r="r" b="b"/>
            <a:pathLst>
              <a:path w="2083" h="1998" extrusionOk="0">
                <a:moveTo>
                  <a:pt x="1171" y="0"/>
                </a:moveTo>
                <a:cubicBezTo>
                  <a:pt x="962" y="0"/>
                  <a:pt x="756" y="242"/>
                  <a:pt x="589" y="368"/>
                </a:cubicBezTo>
                <a:cubicBezTo>
                  <a:pt x="408" y="458"/>
                  <a:pt x="0" y="594"/>
                  <a:pt x="0" y="866"/>
                </a:cubicBezTo>
                <a:cubicBezTo>
                  <a:pt x="0" y="1092"/>
                  <a:pt x="227" y="1364"/>
                  <a:pt x="363" y="1545"/>
                </a:cubicBezTo>
                <a:cubicBezTo>
                  <a:pt x="498" y="1771"/>
                  <a:pt x="679" y="1907"/>
                  <a:pt x="906" y="1997"/>
                </a:cubicBezTo>
                <a:cubicBezTo>
                  <a:pt x="1177" y="1997"/>
                  <a:pt x="1449" y="1952"/>
                  <a:pt x="1630" y="1771"/>
                </a:cubicBezTo>
                <a:cubicBezTo>
                  <a:pt x="1811" y="1635"/>
                  <a:pt x="1811" y="1364"/>
                  <a:pt x="1856" y="1137"/>
                </a:cubicBezTo>
                <a:cubicBezTo>
                  <a:pt x="1902" y="866"/>
                  <a:pt x="2083" y="549"/>
                  <a:pt x="1947" y="368"/>
                </a:cubicBezTo>
                <a:cubicBezTo>
                  <a:pt x="1766" y="187"/>
                  <a:pt x="1494" y="51"/>
                  <a:pt x="1223" y="5"/>
                </a:cubicBezTo>
                <a:cubicBezTo>
                  <a:pt x="1206" y="2"/>
                  <a:pt x="1189" y="0"/>
                  <a:pt x="117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49" name="Google Shape;2049;p56"/>
          <p:cNvSpPr/>
          <p:nvPr/>
        </p:nvSpPr>
        <p:spPr>
          <a:xfrm rot="10800000">
            <a:off x="9146267" y="848533"/>
            <a:ext cx="58900" cy="60400"/>
          </a:xfrm>
          <a:custGeom>
            <a:avLst/>
            <a:gdLst/>
            <a:ahLst/>
            <a:cxnLst/>
            <a:rect l="l" t="t" r="r" b="b"/>
            <a:pathLst>
              <a:path w="1767" h="1812" extrusionOk="0">
                <a:moveTo>
                  <a:pt x="725" y="1"/>
                </a:moveTo>
                <a:cubicBezTo>
                  <a:pt x="601" y="1"/>
                  <a:pt x="476" y="23"/>
                  <a:pt x="363" y="69"/>
                </a:cubicBezTo>
                <a:cubicBezTo>
                  <a:pt x="182" y="250"/>
                  <a:pt x="46" y="476"/>
                  <a:pt x="1" y="748"/>
                </a:cubicBezTo>
                <a:cubicBezTo>
                  <a:pt x="1" y="974"/>
                  <a:pt x="46" y="1246"/>
                  <a:pt x="182" y="1472"/>
                </a:cubicBezTo>
                <a:cubicBezTo>
                  <a:pt x="318" y="1653"/>
                  <a:pt x="589" y="1653"/>
                  <a:pt x="861" y="1744"/>
                </a:cubicBezTo>
                <a:cubicBezTo>
                  <a:pt x="974" y="1789"/>
                  <a:pt x="1087" y="1811"/>
                  <a:pt x="1200" y="1811"/>
                </a:cubicBezTo>
                <a:cubicBezTo>
                  <a:pt x="1314" y="1811"/>
                  <a:pt x="1427" y="1789"/>
                  <a:pt x="1540" y="1744"/>
                </a:cubicBezTo>
                <a:cubicBezTo>
                  <a:pt x="1766" y="1608"/>
                  <a:pt x="1676" y="1246"/>
                  <a:pt x="1721" y="1019"/>
                </a:cubicBezTo>
                <a:cubicBezTo>
                  <a:pt x="1766" y="793"/>
                  <a:pt x="1721" y="612"/>
                  <a:pt x="1585" y="431"/>
                </a:cubicBezTo>
                <a:cubicBezTo>
                  <a:pt x="1449" y="250"/>
                  <a:pt x="1268" y="114"/>
                  <a:pt x="1087" y="69"/>
                </a:cubicBezTo>
                <a:cubicBezTo>
                  <a:pt x="974" y="23"/>
                  <a:pt x="850" y="1"/>
                  <a:pt x="72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50" name="Google Shape;2050;p56"/>
          <p:cNvSpPr/>
          <p:nvPr/>
        </p:nvSpPr>
        <p:spPr>
          <a:xfrm rot="10800000">
            <a:off x="9238334" y="724634"/>
            <a:ext cx="167533" cy="179233"/>
          </a:xfrm>
          <a:custGeom>
            <a:avLst/>
            <a:gdLst/>
            <a:ahLst/>
            <a:cxnLst/>
            <a:rect l="l" t="t" r="r" b="b"/>
            <a:pathLst>
              <a:path w="5026" h="5377" extrusionOk="0">
                <a:moveTo>
                  <a:pt x="2171" y="0"/>
                </a:moveTo>
                <a:cubicBezTo>
                  <a:pt x="1774" y="0"/>
                  <a:pt x="1417" y="171"/>
                  <a:pt x="1133" y="415"/>
                </a:cubicBezTo>
                <a:cubicBezTo>
                  <a:pt x="227" y="822"/>
                  <a:pt x="1" y="1999"/>
                  <a:pt x="771" y="2678"/>
                </a:cubicBezTo>
                <a:cubicBezTo>
                  <a:pt x="771" y="2723"/>
                  <a:pt x="771" y="2814"/>
                  <a:pt x="816" y="2859"/>
                </a:cubicBezTo>
                <a:cubicBezTo>
                  <a:pt x="816" y="2904"/>
                  <a:pt x="771" y="2904"/>
                  <a:pt x="771" y="2950"/>
                </a:cubicBezTo>
                <a:cubicBezTo>
                  <a:pt x="680" y="3493"/>
                  <a:pt x="816" y="4081"/>
                  <a:pt x="1133" y="4534"/>
                </a:cubicBezTo>
                <a:cubicBezTo>
                  <a:pt x="1223" y="4670"/>
                  <a:pt x="1359" y="4760"/>
                  <a:pt x="1495" y="4896"/>
                </a:cubicBezTo>
                <a:cubicBezTo>
                  <a:pt x="1812" y="5123"/>
                  <a:pt x="2174" y="5304"/>
                  <a:pt x="2536" y="5349"/>
                </a:cubicBezTo>
                <a:cubicBezTo>
                  <a:pt x="2645" y="5367"/>
                  <a:pt x="2753" y="5376"/>
                  <a:pt x="2861" y="5376"/>
                </a:cubicBezTo>
                <a:cubicBezTo>
                  <a:pt x="3293" y="5376"/>
                  <a:pt x="3713" y="5231"/>
                  <a:pt x="4075" y="4941"/>
                </a:cubicBezTo>
                <a:cubicBezTo>
                  <a:pt x="4528" y="4625"/>
                  <a:pt x="4890" y="4127"/>
                  <a:pt x="4981" y="3538"/>
                </a:cubicBezTo>
                <a:cubicBezTo>
                  <a:pt x="5026" y="2995"/>
                  <a:pt x="4845" y="2452"/>
                  <a:pt x="4528" y="2044"/>
                </a:cubicBezTo>
                <a:cubicBezTo>
                  <a:pt x="4347" y="1818"/>
                  <a:pt x="4392" y="1773"/>
                  <a:pt x="4211" y="1592"/>
                </a:cubicBezTo>
                <a:cubicBezTo>
                  <a:pt x="4120" y="1501"/>
                  <a:pt x="3849" y="1501"/>
                  <a:pt x="3713" y="1456"/>
                </a:cubicBezTo>
                <a:cubicBezTo>
                  <a:pt x="3668" y="1184"/>
                  <a:pt x="3577" y="958"/>
                  <a:pt x="3441" y="731"/>
                </a:cubicBezTo>
                <a:cubicBezTo>
                  <a:pt x="3170" y="369"/>
                  <a:pt x="2762" y="98"/>
                  <a:pt x="2310" y="7"/>
                </a:cubicBezTo>
                <a:cubicBezTo>
                  <a:pt x="2263" y="2"/>
                  <a:pt x="2217" y="0"/>
                  <a:pt x="217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51" name="Google Shape;2051;p56"/>
          <p:cNvSpPr/>
          <p:nvPr/>
        </p:nvSpPr>
        <p:spPr>
          <a:xfrm rot="10800000">
            <a:off x="11008333" y="945667"/>
            <a:ext cx="60400" cy="61567"/>
          </a:xfrm>
          <a:custGeom>
            <a:avLst/>
            <a:gdLst/>
            <a:ahLst/>
            <a:cxnLst/>
            <a:rect l="l" t="t" r="r" b="b"/>
            <a:pathLst>
              <a:path w="1812" h="1847" extrusionOk="0">
                <a:moveTo>
                  <a:pt x="670" y="0"/>
                </a:moveTo>
                <a:cubicBezTo>
                  <a:pt x="537" y="0"/>
                  <a:pt x="405" y="22"/>
                  <a:pt x="272" y="75"/>
                </a:cubicBezTo>
                <a:cubicBezTo>
                  <a:pt x="91" y="211"/>
                  <a:pt x="91" y="483"/>
                  <a:pt x="46" y="754"/>
                </a:cubicBezTo>
                <a:cubicBezTo>
                  <a:pt x="1" y="935"/>
                  <a:pt x="1" y="1162"/>
                  <a:pt x="136" y="1343"/>
                </a:cubicBezTo>
                <a:cubicBezTo>
                  <a:pt x="227" y="1569"/>
                  <a:pt x="453" y="1750"/>
                  <a:pt x="680" y="1841"/>
                </a:cubicBezTo>
                <a:cubicBezTo>
                  <a:pt x="700" y="1845"/>
                  <a:pt x="720" y="1847"/>
                  <a:pt x="741" y="1847"/>
                </a:cubicBezTo>
                <a:cubicBezTo>
                  <a:pt x="954" y="1847"/>
                  <a:pt x="1194" y="1651"/>
                  <a:pt x="1359" y="1569"/>
                </a:cubicBezTo>
                <a:cubicBezTo>
                  <a:pt x="1585" y="1433"/>
                  <a:pt x="1721" y="1207"/>
                  <a:pt x="1811" y="980"/>
                </a:cubicBezTo>
                <a:cubicBezTo>
                  <a:pt x="1811" y="754"/>
                  <a:pt x="1676" y="528"/>
                  <a:pt x="1540" y="347"/>
                </a:cubicBezTo>
                <a:cubicBezTo>
                  <a:pt x="1359" y="120"/>
                  <a:pt x="1178" y="120"/>
                  <a:pt x="951" y="30"/>
                </a:cubicBezTo>
                <a:cubicBezTo>
                  <a:pt x="858" y="11"/>
                  <a:pt x="764" y="0"/>
                  <a:pt x="67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52" name="Google Shape;2052;p56"/>
          <p:cNvSpPr/>
          <p:nvPr/>
        </p:nvSpPr>
        <p:spPr>
          <a:xfrm rot="10800000">
            <a:off x="10354967" y="1046800"/>
            <a:ext cx="42267" cy="42733"/>
          </a:xfrm>
          <a:custGeom>
            <a:avLst/>
            <a:gdLst/>
            <a:ahLst/>
            <a:cxnLst/>
            <a:rect l="l" t="t" r="r" b="b"/>
            <a:pathLst>
              <a:path w="1268" h="1282" extrusionOk="0">
                <a:moveTo>
                  <a:pt x="681" y="0"/>
                </a:moveTo>
                <a:cubicBezTo>
                  <a:pt x="575" y="0"/>
                  <a:pt x="395" y="112"/>
                  <a:pt x="317" y="190"/>
                </a:cubicBezTo>
                <a:cubicBezTo>
                  <a:pt x="181" y="281"/>
                  <a:pt x="91" y="371"/>
                  <a:pt x="46" y="552"/>
                </a:cubicBezTo>
                <a:cubicBezTo>
                  <a:pt x="0" y="688"/>
                  <a:pt x="46" y="869"/>
                  <a:pt x="91" y="1005"/>
                </a:cubicBezTo>
                <a:cubicBezTo>
                  <a:pt x="227" y="1141"/>
                  <a:pt x="362" y="1231"/>
                  <a:pt x="544" y="1277"/>
                </a:cubicBezTo>
                <a:cubicBezTo>
                  <a:pt x="570" y="1280"/>
                  <a:pt x="596" y="1282"/>
                  <a:pt x="622" y="1282"/>
                </a:cubicBezTo>
                <a:cubicBezTo>
                  <a:pt x="945" y="1282"/>
                  <a:pt x="1184" y="1027"/>
                  <a:pt x="1268" y="733"/>
                </a:cubicBezTo>
                <a:cubicBezTo>
                  <a:pt x="1268" y="552"/>
                  <a:pt x="1223" y="416"/>
                  <a:pt x="1132" y="281"/>
                </a:cubicBezTo>
                <a:cubicBezTo>
                  <a:pt x="1041" y="145"/>
                  <a:pt x="906" y="54"/>
                  <a:pt x="725" y="9"/>
                </a:cubicBezTo>
                <a:cubicBezTo>
                  <a:pt x="712" y="3"/>
                  <a:pt x="697" y="0"/>
                  <a:pt x="68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053" name="Google Shape;2053;p56"/>
          <p:cNvSpPr txBox="1"/>
          <p:nvPr/>
        </p:nvSpPr>
        <p:spPr>
          <a:xfrm>
            <a:off x="2224200" y="2019085"/>
            <a:ext cx="7743600" cy="1231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6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با تشکر از توجه شما</a:t>
            </a:r>
            <a:endParaRPr sz="267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4" name="Google Shape;2054;p56"/>
          <p:cNvSpPr txBox="1"/>
          <p:nvPr/>
        </p:nvSpPr>
        <p:spPr>
          <a:xfrm>
            <a:off x="3973000" y="3366101"/>
            <a:ext cx="424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farshidnooshi726@aut.ac.ir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0B7CAE3B-2603-BBC7-3CE5-A422FF350B53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۲۲/۲۲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38"/>
          <p:cNvSpPr txBox="1">
            <a:spLocks noGrp="1"/>
          </p:cNvSpPr>
          <p:nvPr>
            <p:ph type="title"/>
          </p:nvPr>
        </p:nvSpPr>
        <p:spPr>
          <a:xfrm>
            <a:off x="840000" y="147367"/>
            <a:ext cx="10512000" cy="1209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4800" dirty="0" err="1">
                <a:latin typeface="Calibri"/>
                <a:ea typeface="Calibri"/>
                <a:cs typeface="Calibri"/>
                <a:sym typeface="Calibri"/>
              </a:rPr>
              <a:t>سیر</a:t>
            </a:r>
            <a:r>
              <a:rPr lang="en" sz="48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4800" dirty="0" err="1">
                <a:latin typeface="Calibri"/>
                <a:ea typeface="Calibri"/>
                <a:cs typeface="Calibri"/>
                <a:sym typeface="Calibri"/>
              </a:rPr>
              <a:t>ارائه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1" name="Google Shape;1361;p38"/>
          <p:cNvSpPr txBox="1"/>
          <p:nvPr/>
        </p:nvSpPr>
        <p:spPr>
          <a:xfrm>
            <a:off x="5857799" y="5196589"/>
            <a:ext cx="2595200" cy="484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R="0"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fa-IR" sz="2933" dirty="0" err="1">
                <a:latin typeface="Calibri"/>
                <a:ea typeface="Calibri"/>
                <a:cs typeface="Calibri"/>
                <a:sym typeface="Calibri"/>
              </a:rPr>
              <a:t>معیار‌های</a:t>
            </a:r>
            <a:r>
              <a:rPr lang="fa-IR" sz="2933" dirty="0">
                <a:latin typeface="Calibri"/>
                <a:ea typeface="Calibri"/>
                <a:cs typeface="Calibri"/>
                <a:sym typeface="Calibri"/>
              </a:rPr>
              <a:t> ارزیابی</a:t>
            </a:r>
            <a:endParaRPr sz="2933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2" name="Google Shape;1362;p38"/>
          <p:cNvSpPr txBox="1"/>
          <p:nvPr/>
        </p:nvSpPr>
        <p:spPr>
          <a:xfrm>
            <a:off x="-56269" y="1586795"/>
            <a:ext cx="2280000" cy="484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930" dirty="0" err="1">
                <a:latin typeface="Calibri"/>
                <a:ea typeface="Calibri"/>
                <a:cs typeface="Calibri"/>
                <a:sym typeface="Calibri"/>
              </a:rPr>
              <a:t>مقدمه</a:t>
            </a:r>
            <a:endParaRPr sz="293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3" name="Google Shape;1363;p38"/>
          <p:cNvSpPr txBox="1"/>
          <p:nvPr/>
        </p:nvSpPr>
        <p:spPr>
          <a:xfrm>
            <a:off x="3984939" y="1208816"/>
            <a:ext cx="2280000" cy="86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fa-IR" sz="2930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293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a-IR" sz="2930" dirty="0" err="1">
                <a:latin typeface="Calibri"/>
                <a:ea typeface="Calibri"/>
                <a:cs typeface="Calibri"/>
                <a:sym typeface="Calibri"/>
              </a:rPr>
              <a:t>هوش‌مصنوعی</a:t>
            </a:r>
            <a:endParaRPr sz="293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4" name="Google Shape;1364;p38"/>
          <p:cNvSpPr txBox="1"/>
          <p:nvPr/>
        </p:nvSpPr>
        <p:spPr>
          <a:xfrm>
            <a:off x="8269617" y="1526245"/>
            <a:ext cx="1887200" cy="484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R="0"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fa-IR" sz="2933" dirty="0">
                <a:latin typeface="Calibri"/>
                <a:ea typeface="Calibri"/>
                <a:cs typeface="Calibri"/>
                <a:sym typeface="Calibri"/>
              </a:rPr>
              <a:t>نتایج تجربی</a:t>
            </a:r>
            <a:endParaRPr sz="2933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5" name="Google Shape;1365;p38"/>
          <p:cNvSpPr/>
          <p:nvPr/>
        </p:nvSpPr>
        <p:spPr>
          <a:xfrm rot="5400000">
            <a:off x="8258500" y="595989"/>
            <a:ext cx="319600" cy="24800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366" name="Google Shape;1366;p38"/>
          <p:cNvSpPr/>
          <p:nvPr/>
        </p:nvSpPr>
        <p:spPr>
          <a:xfrm rot="5400000">
            <a:off x="9543075" y="444368"/>
            <a:ext cx="710800" cy="5512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367" name="Google Shape;1367;p38"/>
          <p:cNvSpPr/>
          <p:nvPr/>
        </p:nvSpPr>
        <p:spPr>
          <a:xfrm rot="5400000">
            <a:off x="8839137" y="513373"/>
            <a:ext cx="533200" cy="41320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368" name="Google Shape;1368;p38"/>
          <p:cNvSpPr/>
          <p:nvPr/>
        </p:nvSpPr>
        <p:spPr>
          <a:xfrm rot="5400000">
            <a:off x="10588033" y="186600"/>
            <a:ext cx="860400" cy="10668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cxnSp>
        <p:nvCxnSpPr>
          <p:cNvPr id="1369" name="Google Shape;1369;p38"/>
          <p:cNvCxnSpPr/>
          <p:nvPr/>
        </p:nvCxnSpPr>
        <p:spPr>
          <a:xfrm>
            <a:off x="174133" y="329290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70" name="Google Shape;1370;p38"/>
          <p:cNvSpPr txBox="1"/>
          <p:nvPr/>
        </p:nvSpPr>
        <p:spPr>
          <a:xfrm>
            <a:off x="1821218" y="5073927"/>
            <a:ext cx="2595199" cy="6970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R="0"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fa-IR" sz="2930" dirty="0" err="1">
                <a:latin typeface="Calibri"/>
                <a:ea typeface="Calibri"/>
                <a:cs typeface="Calibri"/>
                <a:sym typeface="Calibri"/>
              </a:rPr>
              <a:t>روش‌های</a:t>
            </a:r>
            <a:r>
              <a:rPr lang="fa-IR" sz="293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a-IR" sz="2930" dirty="0" err="1">
                <a:latin typeface="Calibri"/>
                <a:ea typeface="Calibri"/>
                <a:cs typeface="Calibri"/>
                <a:sym typeface="Calibri"/>
              </a:rPr>
              <a:t>پیش‌بینی</a:t>
            </a:r>
            <a:endParaRPr sz="293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1" name="Google Shape;1371;p38"/>
          <p:cNvSpPr txBox="1"/>
          <p:nvPr/>
        </p:nvSpPr>
        <p:spPr>
          <a:xfrm>
            <a:off x="10299285" y="5196589"/>
            <a:ext cx="1766000" cy="6970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R="0"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fa-IR" sz="2930" dirty="0"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293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72" name="Google Shape;1372;p38"/>
          <p:cNvCxnSpPr/>
          <p:nvPr/>
        </p:nvCxnSpPr>
        <p:spPr>
          <a:xfrm>
            <a:off x="3118818" y="4571063"/>
            <a:ext cx="0" cy="5288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374" name="Google Shape;1374;p38"/>
          <p:cNvCxnSpPr/>
          <p:nvPr/>
        </p:nvCxnSpPr>
        <p:spPr>
          <a:xfrm rot="10800000">
            <a:off x="14878424" y="2254211"/>
            <a:ext cx="0" cy="526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375" name="Google Shape;1375;p38"/>
          <p:cNvCxnSpPr/>
          <p:nvPr/>
        </p:nvCxnSpPr>
        <p:spPr>
          <a:xfrm>
            <a:off x="-105600" y="3718217"/>
            <a:ext cx="12403200" cy="13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76" name="Google Shape;1376;p38"/>
          <p:cNvSpPr/>
          <p:nvPr/>
        </p:nvSpPr>
        <p:spPr>
          <a:xfrm>
            <a:off x="256067" y="2879033"/>
            <a:ext cx="1692000" cy="1692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 dirty="0"/>
          </a:p>
        </p:txBody>
      </p:sp>
      <p:sp>
        <p:nvSpPr>
          <p:cNvPr id="1377" name="Google Shape;1377;p38"/>
          <p:cNvSpPr/>
          <p:nvPr/>
        </p:nvSpPr>
        <p:spPr>
          <a:xfrm>
            <a:off x="2261033" y="2879017"/>
            <a:ext cx="1692000" cy="169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/>
          </a:p>
        </p:txBody>
      </p:sp>
      <p:sp>
        <p:nvSpPr>
          <p:cNvPr id="1378" name="Google Shape;1378;p38"/>
          <p:cNvSpPr/>
          <p:nvPr/>
        </p:nvSpPr>
        <p:spPr>
          <a:xfrm>
            <a:off x="4266000" y="2879017"/>
            <a:ext cx="1692000" cy="169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/>
          </a:p>
        </p:txBody>
      </p:sp>
      <p:sp>
        <p:nvSpPr>
          <p:cNvPr id="1379" name="Google Shape;1379;p38"/>
          <p:cNvSpPr/>
          <p:nvPr/>
        </p:nvSpPr>
        <p:spPr>
          <a:xfrm>
            <a:off x="6332917" y="2879017"/>
            <a:ext cx="1692000" cy="1692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/>
          </a:p>
        </p:txBody>
      </p:sp>
      <p:sp>
        <p:nvSpPr>
          <p:cNvPr id="1380" name="Google Shape;1380;p38"/>
          <p:cNvSpPr/>
          <p:nvPr/>
        </p:nvSpPr>
        <p:spPr>
          <a:xfrm>
            <a:off x="8367217" y="2879017"/>
            <a:ext cx="1692000" cy="1692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381" name="Google Shape;1381;p38"/>
          <p:cNvSpPr/>
          <p:nvPr/>
        </p:nvSpPr>
        <p:spPr>
          <a:xfrm>
            <a:off x="10336300" y="2879017"/>
            <a:ext cx="1692000" cy="169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1867"/>
          </a:p>
        </p:txBody>
      </p:sp>
      <p:cxnSp>
        <p:nvCxnSpPr>
          <p:cNvPr id="1382" name="Google Shape;1382;p38"/>
          <p:cNvCxnSpPr>
            <a:stCxn id="1376" idx="2"/>
            <a:endCxn id="1376" idx="2"/>
          </p:cNvCxnSpPr>
          <p:nvPr/>
        </p:nvCxnSpPr>
        <p:spPr>
          <a:xfrm>
            <a:off x="256067" y="3725033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3" name="Google Shape;1383;p38"/>
          <p:cNvCxnSpPr/>
          <p:nvPr/>
        </p:nvCxnSpPr>
        <p:spPr>
          <a:xfrm>
            <a:off x="7155399" y="4571017"/>
            <a:ext cx="0" cy="5288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384" name="Google Shape;1384;p38"/>
          <p:cNvCxnSpPr/>
          <p:nvPr/>
        </p:nvCxnSpPr>
        <p:spPr>
          <a:xfrm>
            <a:off x="11182285" y="4571017"/>
            <a:ext cx="0" cy="5288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385" name="Google Shape;1385;p38"/>
          <p:cNvCxnSpPr/>
          <p:nvPr/>
        </p:nvCxnSpPr>
        <p:spPr>
          <a:xfrm rot="10800000">
            <a:off x="9213217" y="2350204"/>
            <a:ext cx="0" cy="5288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386" name="Google Shape;1386;p38"/>
          <p:cNvCxnSpPr/>
          <p:nvPr/>
        </p:nvCxnSpPr>
        <p:spPr>
          <a:xfrm rot="10800000">
            <a:off x="1083732" y="2350204"/>
            <a:ext cx="0" cy="5288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67" name="Google Shape;78;p15">
            <a:extLst>
              <a:ext uri="{FF2B5EF4-FFF2-40B4-BE49-F238E27FC236}">
                <a16:creationId xmlns:a16="http://schemas.microsoft.com/office/drawing/2014/main" id="{50DEBAEA-AB82-89B9-4A9D-14DEBB98750E}"/>
              </a:ext>
            </a:extLst>
          </p:cNvPr>
          <p:cNvGrpSpPr/>
          <p:nvPr/>
        </p:nvGrpSpPr>
        <p:grpSpPr>
          <a:xfrm>
            <a:off x="66334" y="222767"/>
            <a:ext cx="2280000" cy="988868"/>
            <a:chOff x="-34300" y="383675"/>
            <a:chExt cx="9343175" cy="4762500"/>
          </a:xfrm>
        </p:grpSpPr>
        <p:sp>
          <p:nvSpPr>
            <p:cNvPr id="68" name="Google Shape;79;p15">
              <a:extLst>
                <a:ext uri="{FF2B5EF4-FFF2-40B4-BE49-F238E27FC236}">
                  <a16:creationId xmlns:a16="http://schemas.microsoft.com/office/drawing/2014/main" id="{2DD7D449-4D94-055C-A938-22CB505FC3EF}"/>
                </a:ext>
              </a:extLst>
            </p:cNvPr>
            <p:cNvSpPr/>
            <p:nvPr/>
          </p:nvSpPr>
          <p:spPr>
            <a:xfrm>
              <a:off x="-34300" y="423125"/>
              <a:ext cx="9343175" cy="4723050"/>
            </a:xfrm>
            <a:custGeom>
              <a:avLst/>
              <a:gdLst/>
              <a:ahLst/>
              <a:cxnLst/>
              <a:rect l="l" t="t" r="r" b="b"/>
              <a:pathLst>
                <a:path w="373727" h="188922" extrusionOk="0">
                  <a:moveTo>
                    <a:pt x="373727" y="59467"/>
                  </a:moveTo>
                  <a:lnTo>
                    <a:pt x="338047" y="0"/>
                  </a:lnTo>
                  <a:lnTo>
                    <a:pt x="282697" y="133572"/>
                  </a:lnTo>
                  <a:lnTo>
                    <a:pt x="252963" y="94233"/>
                  </a:lnTo>
                  <a:lnTo>
                    <a:pt x="189379" y="166508"/>
                  </a:lnTo>
                  <a:lnTo>
                    <a:pt x="143635" y="142264"/>
                  </a:lnTo>
                  <a:lnTo>
                    <a:pt x="0" y="188922"/>
                  </a:lnTo>
                </a:path>
              </a:pathLst>
            </a:custGeom>
            <a:noFill/>
            <a:ln w="28575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9" name="Google Shape;80;p15">
              <a:extLst>
                <a:ext uri="{FF2B5EF4-FFF2-40B4-BE49-F238E27FC236}">
                  <a16:creationId xmlns:a16="http://schemas.microsoft.com/office/drawing/2014/main" id="{8093F628-AB6F-DF39-E521-A1C2815336CD}"/>
                </a:ext>
              </a:extLst>
            </p:cNvPr>
            <p:cNvSpPr/>
            <p:nvPr/>
          </p:nvSpPr>
          <p:spPr>
            <a:xfrm>
              <a:off x="3473525" y="3912125"/>
              <a:ext cx="136200" cy="136200"/>
            </a:xfrm>
            <a:prstGeom prst="ellipse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1;p15">
              <a:extLst>
                <a:ext uri="{FF2B5EF4-FFF2-40B4-BE49-F238E27FC236}">
                  <a16:creationId xmlns:a16="http://schemas.microsoft.com/office/drawing/2014/main" id="{1DB56745-C4E0-F2B0-258A-9F7B045FD208}"/>
                </a:ext>
              </a:extLst>
            </p:cNvPr>
            <p:cNvSpPr/>
            <p:nvPr/>
          </p:nvSpPr>
          <p:spPr>
            <a:xfrm>
              <a:off x="4631325" y="4493475"/>
              <a:ext cx="136200" cy="136200"/>
            </a:xfrm>
            <a:prstGeom prst="ellipse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2;p15">
              <a:extLst>
                <a:ext uri="{FF2B5EF4-FFF2-40B4-BE49-F238E27FC236}">
                  <a16:creationId xmlns:a16="http://schemas.microsoft.com/office/drawing/2014/main" id="{EB3D10EF-7F19-E898-F040-BD4FC5EED5FC}"/>
                </a:ext>
              </a:extLst>
            </p:cNvPr>
            <p:cNvSpPr/>
            <p:nvPr/>
          </p:nvSpPr>
          <p:spPr>
            <a:xfrm>
              <a:off x="6219000" y="2716550"/>
              <a:ext cx="136200" cy="136200"/>
            </a:xfrm>
            <a:prstGeom prst="ellipse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3;p15">
              <a:extLst>
                <a:ext uri="{FF2B5EF4-FFF2-40B4-BE49-F238E27FC236}">
                  <a16:creationId xmlns:a16="http://schemas.microsoft.com/office/drawing/2014/main" id="{8CE462F2-D7CC-68F8-2C85-7EADAAA00072}"/>
                </a:ext>
              </a:extLst>
            </p:cNvPr>
            <p:cNvSpPr/>
            <p:nvPr/>
          </p:nvSpPr>
          <p:spPr>
            <a:xfrm>
              <a:off x="6966425" y="3683825"/>
              <a:ext cx="136200" cy="136200"/>
            </a:xfrm>
            <a:prstGeom prst="ellipse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4;p15">
              <a:extLst>
                <a:ext uri="{FF2B5EF4-FFF2-40B4-BE49-F238E27FC236}">
                  <a16:creationId xmlns:a16="http://schemas.microsoft.com/office/drawing/2014/main" id="{462C6499-2861-C2CA-E447-62FE58E09517}"/>
                </a:ext>
              </a:extLst>
            </p:cNvPr>
            <p:cNvSpPr/>
            <p:nvPr/>
          </p:nvSpPr>
          <p:spPr>
            <a:xfrm>
              <a:off x="8348950" y="383675"/>
              <a:ext cx="136200" cy="136200"/>
            </a:xfrm>
            <a:prstGeom prst="ellipse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74" name="Google Shape;71;p15">
            <a:extLst>
              <a:ext uri="{FF2B5EF4-FFF2-40B4-BE49-F238E27FC236}">
                <a16:creationId xmlns:a16="http://schemas.microsoft.com/office/drawing/2014/main" id="{EEF59550-E965-CBC8-7180-DEC4E45CA321}"/>
              </a:ext>
            </a:extLst>
          </p:cNvPr>
          <p:cNvGrpSpPr/>
          <p:nvPr/>
        </p:nvGrpSpPr>
        <p:grpSpPr>
          <a:xfrm>
            <a:off x="1" y="495477"/>
            <a:ext cx="2358932" cy="767200"/>
            <a:chOff x="-182975" y="1617400"/>
            <a:chExt cx="9446100" cy="3461700"/>
          </a:xfrm>
        </p:grpSpPr>
        <p:sp>
          <p:nvSpPr>
            <p:cNvPr id="75" name="Google Shape;72;p15">
              <a:extLst>
                <a:ext uri="{FF2B5EF4-FFF2-40B4-BE49-F238E27FC236}">
                  <a16:creationId xmlns:a16="http://schemas.microsoft.com/office/drawing/2014/main" id="{2D7BC841-68B3-0BAC-E468-3FD6A1F77793}"/>
                </a:ext>
              </a:extLst>
            </p:cNvPr>
            <p:cNvSpPr/>
            <p:nvPr/>
          </p:nvSpPr>
          <p:spPr>
            <a:xfrm>
              <a:off x="-182975" y="1681100"/>
              <a:ext cx="9446100" cy="3339300"/>
            </a:xfrm>
            <a:custGeom>
              <a:avLst/>
              <a:gdLst/>
              <a:ahLst/>
              <a:cxnLst/>
              <a:rect l="l" t="t" r="r" b="b"/>
              <a:pathLst>
                <a:path w="377844" h="133572" extrusionOk="0">
                  <a:moveTo>
                    <a:pt x="377844" y="57179"/>
                  </a:moveTo>
                  <a:lnTo>
                    <a:pt x="300995" y="0"/>
                  </a:lnTo>
                  <a:lnTo>
                    <a:pt x="254793" y="114359"/>
                  </a:lnTo>
                  <a:lnTo>
                    <a:pt x="208592" y="68615"/>
                  </a:lnTo>
                  <a:lnTo>
                    <a:pt x="128998" y="133572"/>
                  </a:lnTo>
                  <a:lnTo>
                    <a:pt x="64041" y="93774"/>
                  </a:lnTo>
                  <a:lnTo>
                    <a:pt x="0" y="120763"/>
                  </a:lnTo>
                </a:path>
              </a:pathLst>
            </a:custGeom>
            <a:noFill/>
            <a:ln w="28575" cap="flat" cmpd="sng">
              <a:solidFill>
                <a:srgbClr val="29346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6" name="Google Shape;73;p15">
              <a:extLst>
                <a:ext uri="{FF2B5EF4-FFF2-40B4-BE49-F238E27FC236}">
                  <a16:creationId xmlns:a16="http://schemas.microsoft.com/office/drawing/2014/main" id="{221B6E2A-D35C-ACC0-5306-F80C630FC257}"/>
                </a:ext>
              </a:extLst>
            </p:cNvPr>
            <p:cNvSpPr/>
            <p:nvPr/>
          </p:nvSpPr>
          <p:spPr>
            <a:xfrm>
              <a:off x="1329675" y="3961050"/>
              <a:ext cx="136200" cy="1362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4;p15">
              <a:extLst>
                <a:ext uri="{FF2B5EF4-FFF2-40B4-BE49-F238E27FC236}">
                  <a16:creationId xmlns:a16="http://schemas.microsoft.com/office/drawing/2014/main" id="{6323FD96-4F57-E33A-6A12-6662C29B8953}"/>
                </a:ext>
              </a:extLst>
            </p:cNvPr>
            <p:cNvSpPr/>
            <p:nvPr/>
          </p:nvSpPr>
          <p:spPr>
            <a:xfrm>
              <a:off x="4963500" y="3335675"/>
              <a:ext cx="136200" cy="1362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5;p15">
              <a:extLst>
                <a:ext uri="{FF2B5EF4-FFF2-40B4-BE49-F238E27FC236}">
                  <a16:creationId xmlns:a16="http://schemas.microsoft.com/office/drawing/2014/main" id="{BF815610-A701-316B-43C9-3881A10397F9}"/>
                </a:ext>
              </a:extLst>
            </p:cNvPr>
            <p:cNvSpPr/>
            <p:nvPr/>
          </p:nvSpPr>
          <p:spPr>
            <a:xfrm>
              <a:off x="2975225" y="4942900"/>
              <a:ext cx="136200" cy="1362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6;p15">
              <a:extLst>
                <a:ext uri="{FF2B5EF4-FFF2-40B4-BE49-F238E27FC236}">
                  <a16:creationId xmlns:a16="http://schemas.microsoft.com/office/drawing/2014/main" id="{A3840E00-EC02-106A-C97C-E87F9BA9E1A2}"/>
                </a:ext>
              </a:extLst>
            </p:cNvPr>
            <p:cNvSpPr/>
            <p:nvPr/>
          </p:nvSpPr>
          <p:spPr>
            <a:xfrm>
              <a:off x="6116425" y="4459300"/>
              <a:ext cx="136200" cy="1362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7;p15">
              <a:extLst>
                <a:ext uri="{FF2B5EF4-FFF2-40B4-BE49-F238E27FC236}">
                  <a16:creationId xmlns:a16="http://schemas.microsoft.com/office/drawing/2014/main" id="{C4B18EA9-AB94-D1F3-1222-179B196F98AA}"/>
                </a:ext>
              </a:extLst>
            </p:cNvPr>
            <p:cNvSpPr/>
            <p:nvPr/>
          </p:nvSpPr>
          <p:spPr>
            <a:xfrm>
              <a:off x="7274200" y="1617400"/>
              <a:ext cx="136200" cy="1362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64;p15">
            <a:extLst>
              <a:ext uri="{FF2B5EF4-FFF2-40B4-BE49-F238E27FC236}">
                <a16:creationId xmlns:a16="http://schemas.microsoft.com/office/drawing/2014/main" id="{65418743-08E8-E4C0-B626-525D896343B3}"/>
              </a:ext>
            </a:extLst>
          </p:cNvPr>
          <p:cNvGrpSpPr/>
          <p:nvPr/>
        </p:nvGrpSpPr>
        <p:grpSpPr>
          <a:xfrm>
            <a:off x="79237" y="1043643"/>
            <a:ext cx="2387964" cy="421647"/>
            <a:chOff x="1841200" y="2955925"/>
            <a:chExt cx="7456250" cy="2236000"/>
          </a:xfrm>
        </p:grpSpPr>
        <p:sp>
          <p:nvSpPr>
            <p:cNvPr id="82" name="Google Shape;65;p15">
              <a:extLst>
                <a:ext uri="{FF2B5EF4-FFF2-40B4-BE49-F238E27FC236}">
                  <a16:creationId xmlns:a16="http://schemas.microsoft.com/office/drawing/2014/main" id="{FDE8727C-674F-A3D1-8356-7BEDC8D62CDA}"/>
                </a:ext>
              </a:extLst>
            </p:cNvPr>
            <p:cNvSpPr/>
            <p:nvPr/>
          </p:nvSpPr>
          <p:spPr>
            <a:xfrm>
              <a:off x="1841200" y="3019100"/>
              <a:ext cx="7456250" cy="2172825"/>
            </a:xfrm>
            <a:custGeom>
              <a:avLst/>
              <a:gdLst/>
              <a:ahLst/>
              <a:cxnLst/>
              <a:rect l="l" t="t" r="r" b="b"/>
              <a:pathLst>
                <a:path w="298250" h="86913" extrusionOk="0">
                  <a:moveTo>
                    <a:pt x="298250" y="75477"/>
                  </a:moveTo>
                  <a:lnTo>
                    <a:pt x="253878" y="0"/>
                  </a:lnTo>
                  <a:lnTo>
                    <a:pt x="212251" y="60382"/>
                  </a:lnTo>
                  <a:lnTo>
                    <a:pt x="173369" y="32935"/>
                  </a:lnTo>
                  <a:lnTo>
                    <a:pt x="97434" y="79594"/>
                  </a:lnTo>
                  <a:lnTo>
                    <a:pt x="28818" y="32021"/>
                  </a:lnTo>
                  <a:lnTo>
                    <a:pt x="0" y="86913"/>
                  </a:lnTo>
                </a:path>
              </a:pathLst>
            </a:custGeom>
            <a:noFill/>
            <a:ln w="28575" cap="flat" cmpd="sng">
              <a:solidFill>
                <a:srgbClr val="0081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3" name="Google Shape;66;p15">
              <a:extLst>
                <a:ext uri="{FF2B5EF4-FFF2-40B4-BE49-F238E27FC236}">
                  <a16:creationId xmlns:a16="http://schemas.microsoft.com/office/drawing/2014/main" id="{9AF3127A-0472-C64B-214F-86EC2ED315E7}"/>
                </a:ext>
              </a:extLst>
            </p:cNvPr>
            <p:cNvSpPr/>
            <p:nvPr/>
          </p:nvSpPr>
          <p:spPr>
            <a:xfrm>
              <a:off x="2511250" y="3756700"/>
              <a:ext cx="136200" cy="1362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7;p15">
              <a:extLst>
                <a:ext uri="{FF2B5EF4-FFF2-40B4-BE49-F238E27FC236}">
                  <a16:creationId xmlns:a16="http://schemas.microsoft.com/office/drawing/2014/main" id="{CDB88B75-4670-201E-19ED-FF33A692F617}"/>
                </a:ext>
              </a:extLst>
            </p:cNvPr>
            <p:cNvSpPr/>
            <p:nvPr/>
          </p:nvSpPr>
          <p:spPr>
            <a:xfrm>
              <a:off x="4206325" y="4918500"/>
              <a:ext cx="136200" cy="1362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8;p15">
              <a:extLst>
                <a:ext uri="{FF2B5EF4-FFF2-40B4-BE49-F238E27FC236}">
                  <a16:creationId xmlns:a16="http://schemas.microsoft.com/office/drawing/2014/main" id="{ED9E57D9-D89B-71DD-8B4A-8728997BCC69}"/>
                </a:ext>
              </a:extLst>
            </p:cNvPr>
            <p:cNvSpPr/>
            <p:nvPr/>
          </p:nvSpPr>
          <p:spPr>
            <a:xfrm>
              <a:off x="6116425" y="3799800"/>
              <a:ext cx="136200" cy="1362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9;p15">
              <a:extLst>
                <a:ext uri="{FF2B5EF4-FFF2-40B4-BE49-F238E27FC236}">
                  <a16:creationId xmlns:a16="http://schemas.microsoft.com/office/drawing/2014/main" id="{0516A5D4-3A15-4045-C004-FD25D689295C}"/>
                </a:ext>
              </a:extLst>
            </p:cNvPr>
            <p:cNvSpPr/>
            <p:nvPr/>
          </p:nvSpPr>
          <p:spPr>
            <a:xfrm>
              <a:off x="7078800" y="4436125"/>
              <a:ext cx="136200" cy="1362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0;p15">
              <a:extLst>
                <a:ext uri="{FF2B5EF4-FFF2-40B4-BE49-F238E27FC236}">
                  <a16:creationId xmlns:a16="http://schemas.microsoft.com/office/drawing/2014/main" id="{C119F126-879E-7008-14D7-D79C11854CAF}"/>
                </a:ext>
              </a:extLst>
            </p:cNvPr>
            <p:cNvSpPr/>
            <p:nvPr/>
          </p:nvSpPr>
          <p:spPr>
            <a:xfrm>
              <a:off x="8129125" y="2955925"/>
              <a:ext cx="136200" cy="1362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60;p15">
            <a:extLst>
              <a:ext uri="{FF2B5EF4-FFF2-40B4-BE49-F238E27FC236}">
                <a16:creationId xmlns:a16="http://schemas.microsoft.com/office/drawing/2014/main" id="{D9BB35DA-3FAD-290C-7621-039AC9BF8CE8}"/>
              </a:ext>
            </a:extLst>
          </p:cNvPr>
          <p:cNvGrpSpPr/>
          <p:nvPr/>
        </p:nvGrpSpPr>
        <p:grpSpPr>
          <a:xfrm>
            <a:off x="-4711" y="1116948"/>
            <a:ext cx="2471911" cy="420217"/>
            <a:chOff x="4174125" y="3986700"/>
            <a:chExt cx="4860300" cy="1353900"/>
          </a:xfrm>
        </p:grpSpPr>
        <p:sp>
          <p:nvSpPr>
            <p:cNvPr id="89" name="Google Shape;61;p15">
              <a:extLst>
                <a:ext uri="{FF2B5EF4-FFF2-40B4-BE49-F238E27FC236}">
                  <a16:creationId xmlns:a16="http://schemas.microsoft.com/office/drawing/2014/main" id="{964FAE9E-B369-0DDF-221B-0D1C0E495E75}"/>
                </a:ext>
              </a:extLst>
            </p:cNvPr>
            <p:cNvSpPr/>
            <p:nvPr/>
          </p:nvSpPr>
          <p:spPr>
            <a:xfrm>
              <a:off x="4174125" y="4048325"/>
              <a:ext cx="4860300" cy="1292275"/>
            </a:xfrm>
            <a:custGeom>
              <a:avLst/>
              <a:gdLst/>
              <a:ahLst/>
              <a:cxnLst/>
              <a:rect l="l" t="t" r="r" b="b"/>
              <a:pathLst>
                <a:path w="194412" h="51691" extrusionOk="0">
                  <a:moveTo>
                    <a:pt x="194412" y="51691"/>
                  </a:moveTo>
                  <a:lnTo>
                    <a:pt x="117105" y="0"/>
                  </a:lnTo>
                  <a:lnTo>
                    <a:pt x="88286" y="36138"/>
                  </a:lnTo>
                  <a:lnTo>
                    <a:pt x="58095" y="21043"/>
                  </a:lnTo>
                  <a:lnTo>
                    <a:pt x="0" y="48946"/>
                  </a:lnTo>
                </a:path>
              </a:pathLst>
            </a:custGeom>
            <a:noFill/>
            <a:ln w="28575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90" name="Google Shape;62;p15">
              <a:extLst>
                <a:ext uri="{FF2B5EF4-FFF2-40B4-BE49-F238E27FC236}">
                  <a16:creationId xmlns:a16="http://schemas.microsoft.com/office/drawing/2014/main" id="{488520E9-A4C7-2B32-AE05-C75CC2C29AE9}"/>
                </a:ext>
              </a:extLst>
            </p:cNvPr>
            <p:cNvSpPr/>
            <p:nvPr/>
          </p:nvSpPr>
          <p:spPr>
            <a:xfrm>
              <a:off x="5554625" y="4513025"/>
              <a:ext cx="136200" cy="136200"/>
            </a:xfrm>
            <a:prstGeom prst="ellipse">
              <a:avLst/>
            </a:prstGeom>
            <a:solidFill>
              <a:srgbClr val="EC9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3;p15">
              <a:extLst>
                <a:ext uri="{FF2B5EF4-FFF2-40B4-BE49-F238E27FC236}">
                  <a16:creationId xmlns:a16="http://schemas.microsoft.com/office/drawing/2014/main" id="{79BB8E52-F7E2-6162-FE7C-0AAD2BCF2C55}"/>
                </a:ext>
              </a:extLst>
            </p:cNvPr>
            <p:cNvSpPr/>
            <p:nvPr/>
          </p:nvSpPr>
          <p:spPr>
            <a:xfrm>
              <a:off x="7034825" y="3986700"/>
              <a:ext cx="136200" cy="136200"/>
            </a:xfrm>
            <a:prstGeom prst="ellipse">
              <a:avLst/>
            </a:prstGeom>
            <a:solidFill>
              <a:srgbClr val="EC9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2" name="Google Shape;1385;p38">
            <a:extLst>
              <a:ext uri="{FF2B5EF4-FFF2-40B4-BE49-F238E27FC236}">
                <a16:creationId xmlns:a16="http://schemas.microsoft.com/office/drawing/2014/main" id="{1CEDDD3D-ECE0-1D6F-5011-1F75F51A2D58}"/>
              </a:ext>
            </a:extLst>
          </p:cNvPr>
          <p:cNvCxnSpPr/>
          <p:nvPr/>
        </p:nvCxnSpPr>
        <p:spPr>
          <a:xfrm rot="10800000">
            <a:off x="5112000" y="2350204"/>
            <a:ext cx="0" cy="5288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94" name="Google Shape;337;p17">
            <a:extLst>
              <a:ext uri="{FF2B5EF4-FFF2-40B4-BE49-F238E27FC236}">
                <a16:creationId xmlns:a16="http://schemas.microsoft.com/office/drawing/2014/main" id="{730AA90C-210E-8BB4-3723-FE01837E35C0}"/>
              </a:ext>
            </a:extLst>
          </p:cNvPr>
          <p:cNvGrpSpPr/>
          <p:nvPr/>
        </p:nvGrpSpPr>
        <p:grpSpPr>
          <a:xfrm>
            <a:off x="4646428" y="3210604"/>
            <a:ext cx="1010093" cy="946726"/>
            <a:chOff x="1190625" y="238125"/>
            <a:chExt cx="5238750" cy="5238750"/>
          </a:xfrm>
        </p:grpSpPr>
        <p:sp>
          <p:nvSpPr>
            <p:cNvPr id="95" name="Google Shape;338;p17">
              <a:extLst>
                <a:ext uri="{FF2B5EF4-FFF2-40B4-BE49-F238E27FC236}">
                  <a16:creationId xmlns:a16="http://schemas.microsoft.com/office/drawing/2014/main" id="{5FA117F5-D28A-3442-C59A-98E61540242E}"/>
                </a:ext>
              </a:extLst>
            </p:cNvPr>
            <p:cNvSpPr/>
            <p:nvPr/>
          </p:nvSpPr>
          <p:spPr>
            <a:xfrm>
              <a:off x="3807425" y="2386825"/>
              <a:ext cx="1355750" cy="306975"/>
            </a:xfrm>
            <a:custGeom>
              <a:avLst/>
              <a:gdLst/>
              <a:ahLst/>
              <a:cxnLst/>
              <a:rect l="l" t="t" r="r" b="b"/>
              <a:pathLst>
                <a:path w="54230" h="12279" extrusionOk="0">
                  <a:moveTo>
                    <a:pt x="5628" y="0"/>
                  </a:moveTo>
                  <a:lnTo>
                    <a:pt x="5219" y="1740"/>
                  </a:lnTo>
                  <a:lnTo>
                    <a:pt x="4707" y="3377"/>
                  </a:lnTo>
                  <a:lnTo>
                    <a:pt x="4093" y="5014"/>
                  </a:lnTo>
                  <a:lnTo>
                    <a:pt x="3480" y="6549"/>
                  </a:lnTo>
                  <a:lnTo>
                    <a:pt x="2661" y="8083"/>
                  </a:lnTo>
                  <a:lnTo>
                    <a:pt x="1842" y="9516"/>
                  </a:lnTo>
                  <a:lnTo>
                    <a:pt x="922" y="10948"/>
                  </a:lnTo>
                  <a:lnTo>
                    <a:pt x="1" y="12279"/>
                  </a:lnTo>
                  <a:lnTo>
                    <a:pt x="51058" y="12279"/>
                  </a:lnTo>
                  <a:lnTo>
                    <a:pt x="52081" y="9209"/>
                  </a:lnTo>
                  <a:lnTo>
                    <a:pt x="53002" y="6242"/>
                  </a:lnTo>
                  <a:lnTo>
                    <a:pt x="53718" y="3172"/>
                  </a:lnTo>
                  <a:lnTo>
                    <a:pt x="54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39;p17">
              <a:extLst>
                <a:ext uri="{FF2B5EF4-FFF2-40B4-BE49-F238E27FC236}">
                  <a16:creationId xmlns:a16="http://schemas.microsoft.com/office/drawing/2014/main" id="{2138253B-8B60-7F10-E115-929C7620407D}"/>
                </a:ext>
              </a:extLst>
            </p:cNvPr>
            <p:cNvSpPr/>
            <p:nvPr/>
          </p:nvSpPr>
          <p:spPr>
            <a:xfrm>
              <a:off x="2735625" y="1772900"/>
              <a:ext cx="920900" cy="920900"/>
            </a:xfrm>
            <a:custGeom>
              <a:avLst/>
              <a:gdLst/>
              <a:ahLst/>
              <a:cxnLst/>
              <a:rect l="l" t="t" r="r" b="b"/>
              <a:pathLst>
                <a:path w="36836" h="36836" extrusionOk="0">
                  <a:moveTo>
                    <a:pt x="24558" y="12279"/>
                  </a:moveTo>
                  <a:lnTo>
                    <a:pt x="24558" y="24557"/>
                  </a:lnTo>
                  <a:lnTo>
                    <a:pt x="12279" y="24557"/>
                  </a:lnTo>
                  <a:lnTo>
                    <a:pt x="12279" y="12279"/>
                  </a:lnTo>
                  <a:close/>
                  <a:moveTo>
                    <a:pt x="18418" y="1"/>
                  </a:moveTo>
                  <a:lnTo>
                    <a:pt x="16474" y="103"/>
                  </a:lnTo>
                  <a:lnTo>
                    <a:pt x="14735" y="410"/>
                  </a:lnTo>
                  <a:lnTo>
                    <a:pt x="12893" y="819"/>
                  </a:lnTo>
                  <a:lnTo>
                    <a:pt x="11256" y="1433"/>
                  </a:lnTo>
                  <a:lnTo>
                    <a:pt x="9619" y="2252"/>
                  </a:lnTo>
                  <a:lnTo>
                    <a:pt x="8084" y="3173"/>
                  </a:lnTo>
                  <a:lnTo>
                    <a:pt x="6652" y="4196"/>
                  </a:lnTo>
                  <a:lnTo>
                    <a:pt x="5424" y="5424"/>
                  </a:lnTo>
                  <a:lnTo>
                    <a:pt x="4196" y="6754"/>
                  </a:lnTo>
                  <a:lnTo>
                    <a:pt x="3173" y="8084"/>
                  </a:lnTo>
                  <a:lnTo>
                    <a:pt x="2252" y="9619"/>
                  </a:lnTo>
                  <a:lnTo>
                    <a:pt x="1433" y="11256"/>
                  </a:lnTo>
                  <a:lnTo>
                    <a:pt x="819" y="12995"/>
                  </a:lnTo>
                  <a:lnTo>
                    <a:pt x="410" y="14735"/>
                  </a:lnTo>
                  <a:lnTo>
                    <a:pt x="103" y="16576"/>
                  </a:lnTo>
                  <a:lnTo>
                    <a:pt x="1" y="18418"/>
                  </a:lnTo>
                  <a:lnTo>
                    <a:pt x="103" y="20362"/>
                  </a:lnTo>
                  <a:lnTo>
                    <a:pt x="410" y="22204"/>
                  </a:lnTo>
                  <a:lnTo>
                    <a:pt x="819" y="23943"/>
                  </a:lnTo>
                  <a:lnTo>
                    <a:pt x="1433" y="25580"/>
                  </a:lnTo>
                  <a:lnTo>
                    <a:pt x="2252" y="27218"/>
                  </a:lnTo>
                  <a:lnTo>
                    <a:pt x="3173" y="28752"/>
                  </a:lnTo>
                  <a:lnTo>
                    <a:pt x="4196" y="30185"/>
                  </a:lnTo>
                  <a:lnTo>
                    <a:pt x="5424" y="31515"/>
                  </a:lnTo>
                  <a:lnTo>
                    <a:pt x="6652" y="32640"/>
                  </a:lnTo>
                  <a:lnTo>
                    <a:pt x="8084" y="33766"/>
                  </a:lnTo>
                  <a:lnTo>
                    <a:pt x="9619" y="34687"/>
                  </a:lnTo>
                  <a:lnTo>
                    <a:pt x="11256" y="35403"/>
                  </a:lnTo>
                  <a:lnTo>
                    <a:pt x="12893" y="36017"/>
                  </a:lnTo>
                  <a:lnTo>
                    <a:pt x="14735" y="36529"/>
                  </a:lnTo>
                  <a:lnTo>
                    <a:pt x="16474" y="36733"/>
                  </a:lnTo>
                  <a:lnTo>
                    <a:pt x="18418" y="36836"/>
                  </a:lnTo>
                  <a:lnTo>
                    <a:pt x="20260" y="36733"/>
                  </a:lnTo>
                  <a:lnTo>
                    <a:pt x="22102" y="36529"/>
                  </a:lnTo>
                  <a:lnTo>
                    <a:pt x="23944" y="36017"/>
                  </a:lnTo>
                  <a:lnTo>
                    <a:pt x="25581" y="35403"/>
                  </a:lnTo>
                  <a:lnTo>
                    <a:pt x="27218" y="34687"/>
                  </a:lnTo>
                  <a:lnTo>
                    <a:pt x="28753" y="33766"/>
                  </a:lnTo>
                  <a:lnTo>
                    <a:pt x="30185" y="32640"/>
                  </a:lnTo>
                  <a:lnTo>
                    <a:pt x="31413" y="31515"/>
                  </a:lnTo>
                  <a:lnTo>
                    <a:pt x="32641" y="30185"/>
                  </a:lnTo>
                  <a:lnTo>
                    <a:pt x="33664" y="28752"/>
                  </a:lnTo>
                  <a:lnTo>
                    <a:pt x="34585" y="27218"/>
                  </a:lnTo>
                  <a:lnTo>
                    <a:pt x="35403" y="25580"/>
                  </a:lnTo>
                  <a:lnTo>
                    <a:pt x="36017" y="23943"/>
                  </a:lnTo>
                  <a:lnTo>
                    <a:pt x="36427" y="22204"/>
                  </a:lnTo>
                  <a:lnTo>
                    <a:pt x="36734" y="20362"/>
                  </a:lnTo>
                  <a:lnTo>
                    <a:pt x="36836" y="18418"/>
                  </a:lnTo>
                  <a:lnTo>
                    <a:pt x="36734" y="16576"/>
                  </a:lnTo>
                  <a:lnTo>
                    <a:pt x="36427" y="14735"/>
                  </a:lnTo>
                  <a:lnTo>
                    <a:pt x="36017" y="12995"/>
                  </a:lnTo>
                  <a:lnTo>
                    <a:pt x="35403" y="11256"/>
                  </a:lnTo>
                  <a:lnTo>
                    <a:pt x="34585" y="9619"/>
                  </a:lnTo>
                  <a:lnTo>
                    <a:pt x="33664" y="8084"/>
                  </a:lnTo>
                  <a:lnTo>
                    <a:pt x="32641" y="6754"/>
                  </a:lnTo>
                  <a:lnTo>
                    <a:pt x="31413" y="5424"/>
                  </a:lnTo>
                  <a:lnTo>
                    <a:pt x="30185" y="4196"/>
                  </a:lnTo>
                  <a:lnTo>
                    <a:pt x="28753" y="3173"/>
                  </a:lnTo>
                  <a:lnTo>
                    <a:pt x="27218" y="2252"/>
                  </a:lnTo>
                  <a:lnTo>
                    <a:pt x="25581" y="1433"/>
                  </a:lnTo>
                  <a:lnTo>
                    <a:pt x="23944" y="819"/>
                  </a:lnTo>
                  <a:lnTo>
                    <a:pt x="22102" y="410"/>
                  </a:lnTo>
                  <a:lnTo>
                    <a:pt x="20260" y="103"/>
                  </a:lnTo>
                  <a:lnTo>
                    <a:pt x="18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40;p17">
              <a:extLst>
                <a:ext uri="{FF2B5EF4-FFF2-40B4-BE49-F238E27FC236}">
                  <a16:creationId xmlns:a16="http://schemas.microsoft.com/office/drawing/2014/main" id="{DDA82842-A89E-6EE9-70F0-10A6C5A344B0}"/>
                </a:ext>
              </a:extLst>
            </p:cNvPr>
            <p:cNvSpPr/>
            <p:nvPr/>
          </p:nvSpPr>
          <p:spPr>
            <a:xfrm>
              <a:off x="1190625" y="238125"/>
              <a:ext cx="3893275" cy="5238750"/>
            </a:xfrm>
            <a:custGeom>
              <a:avLst/>
              <a:gdLst/>
              <a:ahLst/>
              <a:cxnLst/>
              <a:rect l="l" t="t" r="r" b="b"/>
              <a:pathLst>
                <a:path w="155731" h="209550" extrusionOk="0">
                  <a:moveTo>
                    <a:pt x="86358" y="0"/>
                  </a:moveTo>
                  <a:lnTo>
                    <a:pt x="82879" y="102"/>
                  </a:lnTo>
                  <a:lnTo>
                    <a:pt x="79502" y="307"/>
                  </a:lnTo>
                  <a:lnTo>
                    <a:pt x="76228" y="716"/>
                  </a:lnTo>
                  <a:lnTo>
                    <a:pt x="72851" y="1228"/>
                  </a:lnTo>
                  <a:lnTo>
                    <a:pt x="69679" y="1842"/>
                  </a:lnTo>
                  <a:lnTo>
                    <a:pt x="66508" y="2660"/>
                  </a:lnTo>
                  <a:lnTo>
                    <a:pt x="63438" y="3581"/>
                  </a:lnTo>
                  <a:lnTo>
                    <a:pt x="60368" y="4604"/>
                  </a:lnTo>
                  <a:lnTo>
                    <a:pt x="57401" y="5832"/>
                  </a:lnTo>
                  <a:lnTo>
                    <a:pt x="54536" y="7060"/>
                  </a:lnTo>
                  <a:lnTo>
                    <a:pt x="51671" y="8493"/>
                  </a:lnTo>
                  <a:lnTo>
                    <a:pt x="48909" y="10027"/>
                  </a:lnTo>
                  <a:lnTo>
                    <a:pt x="46248" y="11664"/>
                  </a:lnTo>
                  <a:lnTo>
                    <a:pt x="43690" y="13404"/>
                  </a:lnTo>
                  <a:lnTo>
                    <a:pt x="41235" y="15246"/>
                  </a:lnTo>
                  <a:lnTo>
                    <a:pt x="38779" y="17190"/>
                  </a:lnTo>
                  <a:lnTo>
                    <a:pt x="36426" y="19236"/>
                  </a:lnTo>
                  <a:lnTo>
                    <a:pt x="34277" y="21385"/>
                  </a:lnTo>
                  <a:lnTo>
                    <a:pt x="32128" y="23636"/>
                  </a:lnTo>
                  <a:lnTo>
                    <a:pt x="30082" y="25989"/>
                  </a:lnTo>
                  <a:lnTo>
                    <a:pt x="28138" y="28342"/>
                  </a:lnTo>
                  <a:lnTo>
                    <a:pt x="26296" y="30798"/>
                  </a:lnTo>
                  <a:lnTo>
                    <a:pt x="24557" y="33356"/>
                  </a:lnTo>
                  <a:lnTo>
                    <a:pt x="22920" y="35914"/>
                  </a:lnTo>
                  <a:lnTo>
                    <a:pt x="21385" y="38574"/>
                  </a:lnTo>
                  <a:lnTo>
                    <a:pt x="20055" y="41235"/>
                  </a:lnTo>
                  <a:lnTo>
                    <a:pt x="18724" y="43997"/>
                  </a:lnTo>
                  <a:lnTo>
                    <a:pt x="17599" y="46862"/>
                  </a:lnTo>
                  <a:lnTo>
                    <a:pt x="16576" y="49727"/>
                  </a:lnTo>
                  <a:lnTo>
                    <a:pt x="15655" y="52694"/>
                  </a:lnTo>
                  <a:lnTo>
                    <a:pt x="14836" y="55559"/>
                  </a:lnTo>
                  <a:lnTo>
                    <a:pt x="14120" y="58629"/>
                  </a:lnTo>
                  <a:lnTo>
                    <a:pt x="13711" y="60778"/>
                  </a:lnTo>
                  <a:lnTo>
                    <a:pt x="13404" y="62926"/>
                  </a:lnTo>
                  <a:lnTo>
                    <a:pt x="13097" y="65177"/>
                  </a:lnTo>
                  <a:lnTo>
                    <a:pt x="12892" y="67326"/>
                  </a:lnTo>
                  <a:lnTo>
                    <a:pt x="12790" y="69475"/>
                  </a:lnTo>
                  <a:lnTo>
                    <a:pt x="12688" y="71624"/>
                  </a:lnTo>
                  <a:lnTo>
                    <a:pt x="12688" y="73772"/>
                  </a:lnTo>
                  <a:lnTo>
                    <a:pt x="12688" y="75921"/>
                  </a:lnTo>
                  <a:lnTo>
                    <a:pt x="12790" y="78070"/>
                  </a:lnTo>
                  <a:lnTo>
                    <a:pt x="12995" y="80218"/>
                  </a:lnTo>
                  <a:lnTo>
                    <a:pt x="13199" y="82367"/>
                  </a:lnTo>
                  <a:lnTo>
                    <a:pt x="13506" y="84516"/>
                  </a:lnTo>
                  <a:lnTo>
                    <a:pt x="13813" y="86562"/>
                  </a:lnTo>
                  <a:lnTo>
                    <a:pt x="14222" y="88711"/>
                  </a:lnTo>
                  <a:lnTo>
                    <a:pt x="14734" y="90757"/>
                  </a:lnTo>
                  <a:lnTo>
                    <a:pt x="15246" y="92804"/>
                  </a:lnTo>
                  <a:lnTo>
                    <a:pt x="0" y="118383"/>
                  </a:lnTo>
                  <a:lnTo>
                    <a:pt x="24966" y="136187"/>
                  </a:lnTo>
                  <a:lnTo>
                    <a:pt x="24966" y="171896"/>
                  </a:lnTo>
                  <a:lnTo>
                    <a:pt x="49523" y="171896"/>
                  </a:lnTo>
                  <a:lnTo>
                    <a:pt x="49523" y="209550"/>
                  </a:lnTo>
                  <a:lnTo>
                    <a:pt x="135471" y="209550"/>
                  </a:lnTo>
                  <a:lnTo>
                    <a:pt x="135471" y="184072"/>
                  </a:lnTo>
                  <a:lnTo>
                    <a:pt x="135573" y="179775"/>
                  </a:lnTo>
                  <a:lnTo>
                    <a:pt x="135675" y="175478"/>
                  </a:lnTo>
                  <a:lnTo>
                    <a:pt x="135982" y="171078"/>
                  </a:lnTo>
                  <a:lnTo>
                    <a:pt x="136392" y="166678"/>
                  </a:lnTo>
                  <a:lnTo>
                    <a:pt x="136903" y="162278"/>
                  </a:lnTo>
                  <a:lnTo>
                    <a:pt x="137620" y="157776"/>
                  </a:lnTo>
                  <a:lnTo>
                    <a:pt x="138336" y="153274"/>
                  </a:lnTo>
                  <a:lnTo>
                    <a:pt x="139257" y="148670"/>
                  </a:lnTo>
                  <a:lnTo>
                    <a:pt x="140280" y="144066"/>
                  </a:lnTo>
                  <a:lnTo>
                    <a:pt x="141405" y="139359"/>
                  </a:lnTo>
                  <a:lnTo>
                    <a:pt x="142735" y="134652"/>
                  </a:lnTo>
                  <a:lnTo>
                    <a:pt x="144066" y="129946"/>
                  </a:lnTo>
                  <a:lnTo>
                    <a:pt x="145600" y="125137"/>
                  </a:lnTo>
                  <a:lnTo>
                    <a:pt x="147238" y="120328"/>
                  </a:lnTo>
                  <a:lnTo>
                    <a:pt x="149079" y="115416"/>
                  </a:lnTo>
                  <a:lnTo>
                    <a:pt x="150921" y="110505"/>
                  </a:lnTo>
                  <a:lnTo>
                    <a:pt x="78684" y="110505"/>
                  </a:lnTo>
                  <a:lnTo>
                    <a:pt x="77046" y="110403"/>
                  </a:lnTo>
                  <a:lnTo>
                    <a:pt x="75512" y="110198"/>
                  </a:lnTo>
                  <a:lnTo>
                    <a:pt x="73977" y="109891"/>
                  </a:lnTo>
                  <a:lnTo>
                    <a:pt x="72544" y="109584"/>
                  </a:lnTo>
                  <a:lnTo>
                    <a:pt x="71112" y="109175"/>
                  </a:lnTo>
                  <a:lnTo>
                    <a:pt x="69679" y="108663"/>
                  </a:lnTo>
                  <a:lnTo>
                    <a:pt x="68247" y="108152"/>
                  </a:lnTo>
                  <a:lnTo>
                    <a:pt x="66917" y="107538"/>
                  </a:lnTo>
                  <a:lnTo>
                    <a:pt x="65587" y="106821"/>
                  </a:lnTo>
                  <a:lnTo>
                    <a:pt x="64257" y="106105"/>
                  </a:lnTo>
                  <a:lnTo>
                    <a:pt x="63029" y="105287"/>
                  </a:lnTo>
                  <a:lnTo>
                    <a:pt x="61801" y="104468"/>
                  </a:lnTo>
                  <a:lnTo>
                    <a:pt x="60675" y="103547"/>
                  </a:lnTo>
                  <a:lnTo>
                    <a:pt x="59550" y="102524"/>
                  </a:lnTo>
                  <a:lnTo>
                    <a:pt x="58527" y="101501"/>
                  </a:lnTo>
                  <a:lnTo>
                    <a:pt x="57503" y="100478"/>
                  </a:lnTo>
                  <a:lnTo>
                    <a:pt x="56480" y="99352"/>
                  </a:lnTo>
                  <a:lnTo>
                    <a:pt x="55662" y="98227"/>
                  </a:lnTo>
                  <a:lnTo>
                    <a:pt x="54741" y="96999"/>
                  </a:lnTo>
                  <a:lnTo>
                    <a:pt x="53922" y="95771"/>
                  </a:lnTo>
                  <a:lnTo>
                    <a:pt x="53206" y="94441"/>
                  </a:lnTo>
                  <a:lnTo>
                    <a:pt x="52592" y="93111"/>
                  </a:lnTo>
                  <a:lnTo>
                    <a:pt x="51978" y="91780"/>
                  </a:lnTo>
                  <a:lnTo>
                    <a:pt x="51364" y="90348"/>
                  </a:lnTo>
                  <a:lnTo>
                    <a:pt x="50853" y="88916"/>
                  </a:lnTo>
                  <a:lnTo>
                    <a:pt x="50443" y="87483"/>
                  </a:lnTo>
                  <a:lnTo>
                    <a:pt x="50136" y="86051"/>
                  </a:lnTo>
                  <a:lnTo>
                    <a:pt x="49830" y="84516"/>
                  </a:lnTo>
                  <a:lnTo>
                    <a:pt x="49625" y="82981"/>
                  </a:lnTo>
                  <a:lnTo>
                    <a:pt x="49523" y="81446"/>
                  </a:lnTo>
                  <a:lnTo>
                    <a:pt x="49523" y="79809"/>
                  </a:lnTo>
                  <a:lnTo>
                    <a:pt x="49523" y="78274"/>
                  </a:lnTo>
                  <a:lnTo>
                    <a:pt x="49625" y="76740"/>
                  </a:lnTo>
                  <a:lnTo>
                    <a:pt x="49830" y="75205"/>
                  </a:lnTo>
                  <a:lnTo>
                    <a:pt x="50136" y="73670"/>
                  </a:lnTo>
                  <a:lnTo>
                    <a:pt x="50443" y="72135"/>
                  </a:lnTo>
                  <a:lnTo>
                    <a:pt x="50853" y="70703"/>
                  </a:lnTo>
                  <a:lnTo>
                    <a:pt x="51364" y="69270"/>
                  </a:lnTo>
                  <a:lnTo>
                    <a:pt x="51978" y="67838"/>
                  </a:lnTo>
                  <a:lnTo>
                    <a:pt x="52592" y="66508"/>
                  </a:lnTo>
                  <a:lnTo>
                    <a:pt x="53206" y="65177"/>
                  </a:lnTo>
                  <a:lnTo>
                    <a:pt x="53922" y="63950"/>
                  </a:lnTo>
                  <a:lnTo>
                    <a:pt x="54741" y="62722"/>
                  </a:lnTo>
                  <a:lnTo>
                    <a:pt x="55662" y="61494"/>
                  </a:lnTo>
                  <a:lnTo>
                    <a:pt x="56480" y="60266"/>
                  </a:lnTo>
                  <a:lnTo>
                    <a:pt x="57503" y="59243"/>
                  </a:lnTo>
                  <a:lnTo>
                    <a:pt x="58527" y="58117"/>
                  </a:lnTo>
                  <a:lnTo>
                    <a:pt x="59550" y="57094"/>
                  </a:lnTo>
                  <a:lnTo>
                    <a:pt x="60675" y="56173"/>
                  </a:lnTo>
                  <a:lnTo>
                    <a:pt x="61801" y="55252"/>
                  </a:lnTo>
                  <a:lnTo>
                    <a:pt x="63029" y="54332"/>
                  </a:lnTo>
                  <a:lnTo>
                    <a:pt x="64257" y="53615"/>
                  </a:lnTo>
                  <a:lnTo>
                    <a:pt x="65587" y="52797"/>
                  </a:lnTo>
                  <a:lnTo>
                    <a:pt x="66917" y="52183"/>
                  </a:lnTo>
                  <a:lnTo>
                    <a:pt x="68247" y="51569"/>
                  </a:lnTo>
                  <a:lnTo>
                    <a:pt x="69679" y="50955"/>
                  </a:lnTo>
                  <a:lnTo>
                    <a:pt x="71112" y="50546"/>
                  </a:lnTo>
                  <a:lnTo>
                    <a:pt x="72544" y="50136"/>
                  </a:lnTo>
                  <a:lnTo>
                    <a:pt x="73977" y="49727"/>
                  </a:lnTo>
                  <a:lnTo>
                    <a:pt x="75512" y="49523"/>
                  </a:lnTo>
                  <a:lnTo>
                    <a:pt x="77046" y="49318"/>
                  </a:lnTo>
                  <a:lnTo>
                    <a:pt x="78684" y="49216"/>
                  </a:lnTo>
                  <a:lnTo>
                    <a:pt x="80218" y="49113"/>
                  </a:lnTo>
                  <a:lnTo>
                    <a:pt x="155730" y="49113"/>
                  </a:lnTo>
                  <a:lnTo>
                    <a:pt x="154707" y="46453"/>
                  </a:lnTo>
                  <a:lnTo>
                    <a:pt x="153684" y="43895"/>
                  </a:lnTo>
                  <a:lnTo>
                    <a:pt x="152456" y="41337"/>
                  </a:lnTo>
                  <a:lnTo>
                    <a:pt x="151228" y="38881"/>
                  </a:lnTo>
                  <a:lnTo>
                    <a:pt x="149898" y="36426"/>
                  </a:lnTo>
                  <a:lnTo>
                    <a:pt x="148363" y="34072"/>
                  </a:lnTo>
                  <a:lnTo>
                    <a:pt x="146828" y="31719"/>
                  </a:lnTo>
                  <a:lnTo>
                    <a:pt x="145191" y="29468"/>
                  </a:lnTo>
                  <a:lnTo>
                    <a:pt x="143554" y="27319"/>
                  </a:lnTo>
                  <a:lnTo>
                    <a:pt x="141712" y="25171"/>
                  </a:lnTo>
                  <a:lnTo>
                    <a:pt x="139871" y="23124"/>
                  </a:lnTo>
                  <a:lnTo>
                    <a:pt x="137926" y="21078"/>
                  </a:lnTo>
                  <a:lnTo>
                    <a:pt x="135880" y="19236"/>
                  </a:lnTo>
                  <a:lnTo>
                    <a:pt x="133834" y="17394"/>
                  </a:lnTo>
                  <a:lnTo>
                    <a:pt x="131685" y="15655"/>
                  </a:lnTo>
                  <a:lnTo>
                    <a:pt x="129434" y="13915"/>
                  </a:lnTo>
                  <a:lnTo>
                    <a:pt x="127081" y="12381"/>
                  </a:lnTo>
                  <a:lnTo>
                    <a:pt x="124727" y="10846"/>
                  </a:lnTo>
                  <a:lnTo>
                    <a:pt x="122374" y="9413"/>
                  </a:lnTo>
                  <a:lnTo>
                    <a:pt x="119918" y="8083"/>
                  </a:lnTo>
                  <a:lnTo>
                    <a:pt x="117360" y="6855"/>
                  </a:lnTo>
                  <a:lnTo>
                    <a:pt x="114700" y="5730"/>
                  </a:lnTo>
                  <a:lnTo>
                    <a:pt x="112142" y="4707"/>
                  </a:lnTo>
                  <a:lnTo>
                    <a:pt x="109379" y="3786"/>
                  </a:lnTo>
                  <a:lnTo>
                    <a:pt x="106719" y="2865"/>
                  </a:lnTo>
                  <a:lnTo>
                    <a:pt x="103854" y="2149"/>
                  </a:lnTo>
                  <a:lnTo>
                    <a:pt x="101092" y="1535"/>
                  </a:lnTo>
                  <a:lnTo>
                    <a:pt x="98227" y="1023"/>
                  </a:lnTo>
                  <a:lnTo>
                    <a:pt x="95259" y="614"/>
                  </a:lnTo>
                  <a:lnTo>
                    <a:pt x="92292" y="307"/>
                  </a:lnTo>
                  <a:lnTo>
                    <a:pt x="89325" y="102"/>
                  </a:lnTo>
                  <a:lnTo>
                    <a:pt x="86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41;p17">
              <a:extLst>
                <a:ext uri="{FF2B5EF4-FFF2-40B4-BE49-F238E27FC236}">
                  <a16:creationId xmlns:a16="http://schemas.microsoft.com/office/drawing/2014/main" id="{CCB58DDD-2AC1-9E85-A122-7D5FFBB44334}"/>
                </a:ext>
              </a:extLst>
            </p:cNvPr>
            <p:cNvSpPr/>
            <p:nvPr/>
          </p:nvSpPr>
          <p:spPr>
            <a:xfrm>
              <a:off x="3807425" y="1772900"/>
              <a:ext cx="1383900" cy="306975"/>
            </a:xfrm>
            <a:custGeom>
              <a:avLst/>
              <a:gdLst/>
              <a:ahLst/>
              <a:cxnLst/>
              <a:rect l="l" t="t" r="r" b="b"/>
              <a:pathLst>
                <a:path w="55356" h="12279" extrusionOk="0">
                  <a:moveTo>
                    <a:pt x="1" y="1"/>
                  </a:moveTo>
                  <a:lnTo>
                    <a:pt x="922" y="1433"/>
                  </a:lnTo>
                  <a:lnTo>
                    <a:pt x="1842" y="2763"/>
                  </a:lnTo>
                  <a:lnTo>
                    <a:pt x="2661" y="4298"/>
                  </a:lnTo>
                  <a:lnTo>
                    <a:pt x="3480" y="5833"/>
                  </a:lnTo>
                  <a:lnTo>
                    <a:pt x="4093" y="7368"/>
                  </a:lnTo>
                  <a:lnTo>
                    <a:pt x="4707" y="9005"/>
                  </a:lnTo>
                  <a:lnTo>
                    <a:pt x="5219" y="10642"/>
                  </a:lnTo>
                  <a:lnTo>
                    <a:pt x="5628" y="12279"/>
                  </a:lnTo>
                  <a:lnTo>
                    <a:pt x="55355" y="12279"/>
                  </a:lnTo>
                  <a:lnTo>
                    <a:pt x="55253" y="9209"/>
                  </a:lnTo>
                  <a:lnTo>
                    <a:pt x="55048" y="6140"/>
                  </a:lnTo>
                  <a:lnTo>
                    <a:pt x="54742" y="3070"/>
                  </a:lnTo>
                  <a:lnTo>
                    <a:pt x="54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42;p17">
              <a:extLst>
                <a:ext uri="{FF2B5EF4-FFF2-40B4-BE49-F238E27FC236}">
                  <a16:creationId xmlns:a16="http://schemas.microsoft.com/office/drawing/2014/main" id="{08ADDCC4-3B67-50C2-E7D3-BECC003D523F}"/>
                </a:ext>
              </a:extLst>
            </p:cNvPr>
            <p:cNvSpPr/>
            <p:nvPr/>
          </p:nvSpPr>
          <p:spPr>
            <a:xfrm>
              <a:off x="5083875" y="545075"/>
              <a:ext cx="1345500" cy="1227850"/>
            </a:xfrm>
            <a:custGeom>
              <a:avLst/>
              <a:gdLst/>
              <a:ahLst/>
              <a:cxnLst/>
              <a:rect l="l" t="t" r="r" b="b"/>
              <a:pathLst>
                <a:path w="53820" h="49114" extrusionOk="0">
                  <a:moveTo>
                    <a:pt x="34993" y="0"/>
                  </a:moveTo>
                  <a:lnTo>
                    <a:pt x="33152" y="103"/>
                  </a:lnTo>
                  <a:lnTo>
                    <a:pt x="31310" y="410"/>
                  </a:lnTo>
                  <a:lnTo>
                    <a:pt x="29468" y="819"/>
                  </a:lnTo>
                  <a:lnTo>
                    <a:pt x="27831" y="1433"/>
                  </a:lnTo>
                  <a:lnTo>
                    <a:pt x="26194" y="2251"/>
                  </a:lnTo>
                  <a:lnTo>
                    <a:pt x="24659" y="3172"/>
                  </a:lnTo>
                  <a:lnTo>
                    <a:pt x="23227" y="4195"/>
                  </a:lnTo>
                  <a:lnTo>
                    <a:pt x="21999" y="5423"/>
                  </a:lnTo>
                  <a:lnTo>
                    <a:pt x="20771" y="6753"/>
                  </a:lnTo>
                  <a:lnTo>
                    <a:pt x="19748" y="8186"/>
                  </a:lnTo>
                  <a:lnTo>
                    <a:pt x="18827" y="9618"/>
                  </a:lnTo>
                  <a:lnTo>
                    <a:pt x="18008" y="11255"/>
                  </a:lnTo>
                  <a:lnTo>
                    <a:pt x="17394" y="12995"/>
                  </a:lnTo>
                  <a:lnTo>
                    <a:pt x="16985" y="14734"/>
                  </a:lnTo>
                  <a:lnTo>
                    <a:pt x="16678" y="16576"/>
                  </a:lnTo>
                  <a:lnTo>
                    <a:pt x="16576" y="18418"/>
                  </a:lnTo>
                  <a:lnTo>
                    <a:pt x="16678" y="20567"/>
                  </a:lnTo>
                  <a:lnTo>
                    <a:pt x="16985" y="22511"/>
                  </a:lnTo>
                  <a:lnTo>
                    <a:pt x="17599" y="24455"/>
                  </a:lnTo>
                  <a:lnTo>
                    <a:pt x="18315" y="26399"/>
                  </a:lnTo>
                  <a:lnTo>
                    <a:pt x="7879" y="36835"/>
                  </a:lnTo>
                  <a:lnTo>
                    <a:pt x="0" y="36835"/>
                  </a:lnTo>
                  <a:lnTo>
                    <a:pt x="1023" y="39803"/>
                  </a:lnTo>
                  <a:lnTo>
                    <a:pt x="1944" y="42872"/>
                  </a:lnTo>
                  <a:lnTo>
                    <a:pt x="2660" y="45942"/>
                  </a:lnTo>
                  <a:lnTo>
                    <a:pt x="3172" y="49114"/>
                  </a:lnTo>
                  <a:lnTo>
                    <a:pt x="12995" y="49114"/>
                  </a:lnTo>
                  <a:lnTo>
                    <a:pt x="27115" y="35096"/>
                  </a:lnTo>
                  <a:lnTo>
                    <a:pt x="28956" y="35812"/>
                  </a:lnTo>
                  <a:lnTo>
                    <a:pt x="30900" y="36426"/>
                  </a:lnTo>
                  <a:lnTo>
                    <a:pt x="32845" y="36733"/>
                  </a:lnTo>
                  <a:lnTo>
                    <a:pt x="34993" y="36835"/>
                  </a:lnTo>
                  <a:lnTo>
                    <a:pt x="36835" y="36733"/>
                  </a:lnTo>
                  <a:lnTo>
                    <a:pt x="38677" y="36528"/>
                  </a:lnTo>
                  <a:lnTo>
                    <a:pt x="40518" y="36017"/>
                  </a:lnTo>
                  <a:lnTo>
                    <a:pt x="42258" y="35403"/>
                  </a:lnTo>
                  <a:lnTo>
                    <a:pt x="43895" y="34584"/>
                  </a:lnTo>
                  <a:lnTo>
                    <a:pt x="45430" y="33663"/>
                  </a:lnTo>
                  <a:lnTo>
                    <a:pt x="46862" y="32640"/>
                  </a:lnTo>
                  <a:lnTo>
                    <a:pt x="48192" y="31412"/>
                  </a:lnTo>
                  <a:lnTo>
                    <a:pt x="49420" y="30185"/>
                  </a:lnTo>
                  <a:lnTo>
                    <a:pt x="50546" y="28752"/>
                  </a:lnTo>
                  <a:lnTo>
                    <a:pt x="51467" y="27217"/>
                  </a:lnTo>
                  <a:lnTo>
                    <a:pt x="52285" y="25580"/>
                  </a:lnTo>
                  <a:lnTo>
                    <a:pt x="52899" y="23943"/>
                  </a:lnTo>
                  <a:lnTo>
                    <a:pt x="53411" y="22101"/>
                  </a:lnTo>
                  <a:lnTo>
                    <a:pt x="53718" y="20362"/>
                  </a:lnTo>
                  <a:lnTo>
                    <a:pt x="53820" y="18418"/>
                  </a:lnTo>
                  <a:lnTo>
                    <a:pt x="53718" y="16576"/>
                  </a:lnTo>
                  <a:lnTo>
                    <a:pt x="53411" y="14734"/>
                  </a:lnTo>
                  <a:lnTo>
                    <a:pt x="52899" y="12995"/>
                  </a:lnTo>
                  <a:lnTo>
                    <a:pt x="52285" y="11255"/>
                  </a:lnTo>
                  <a:lnTo>
                    <a:pt x="51467" y="9618"/>
                  </a:lnTo>
                  <a:lnTo>
                    <a:pt x="50546" y="8186"/>
                  </a:lnTo>
                  <a:lnTo>
                    <a:pt x="49420" y="6753"/>
                  </a:lnTo>
                  <a:lnTo>
                    <a:pt x="48192" y="5423"/>
                  </a:lnTo>
                  <a:lnTo>
                    <a:pt x="46862" y="4195"/>
                  </a:lnTo>
                  <a:lnTo>
                    <a:pt x="45430" y="3172"/>
                  </a:lnTo>
                  <a:lnTo>
                    <a:pt x="43895" y="2251"/>
                  </a:lnTo>
                  <a:lnTo>
                    <a:pt x="42258" y="1433"/>
                  </a:lnTo>
                  <a:lnTo>
                    <a:pt x="40518" y="819"/>
                  </a:lnTo>
                  <a:lnTo>
                    <a:pt x="38677" y="410"/>
                  </a:lnTo>
                  <a:lnTo>
                    <a:pt x="36835" y="103"/>
                  </a:lnTo>
                  <a:lnTo>
                    <a:pt x="34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43;p17">
              <a:extLst>
                <a:ext uri="{FF2B5EF4-FFF2-40B4-BE49-F238E27FC236}">
                  <a16:creationId xmlns:a16="http://schemas.microsoft.com/office/drawing/2014/main" id="{8F36C800-5462-415B-D3C9-02B1A5E78639}"/>
                </a:ext>
              </a:extLst>
            </p:cNvPr>
            <p:cNvSpPr/>
            <p:nvPr/>
          </p:nvSpPr>
          <p:spPr>
            <a:xfrm>
              <a:off x="5163150" y="1772900"/>
              <a:ext cx="1266225" cy="920900"/>
            </a:xfrm>
            <a:custGeom>
              <a:avLst/>
              <a:gdLst/>
              <a:ahLst/>
              <a:cxnLst/>
              <a:rect l="l" t="t" r="r" b="b"/>
              <a:pathLst>
                <a:path w="50649" h="36836" extrusionOk="0">
                  <a:moveTo>
                    <a:pt x="31822" y="1"/>
                  </a:moveTo>
                  <a:lnTo>
                    <a:pt x="30287" y="103"/>
                  </a:lnTo>
                  <a:lnTo>
                    <a:pt x="28855" y="205"/>
                  </a:lnTo>
                  <a:lnTo>
                    <a:pt x="27423" y="512"/>
                  </a:lnTo>
                  <a:lnTo>
                    <a:pt x="26092" y="921"/>
                  </a:lnTo>
                  <a:lnTo>
                    <a:pt x="24762" y="1433"/>
                  </a:lnTo>
                  <a:lnTo>
                    <a:pt x="23432" y="2047"/>
                  </a:lnTo>
                  <a:lnTo>
                    <a:pt x="22204" y="2661"/>
                  </a:lnTo>
                  <a:lnTo>
                    <a:pt x="21079" y="3479"/>
                  </a:lnTo>
                  <a:lnTo>
                    <a:pt x="19953" y="4298"/>
                  </a:lnTo>
                  <a:lnTo>
                    <a:pt x="18930" y="5321"/>
                  </a:lnTo>
                  <a:lnTo>
                    <a:pt x="18009" y="6242"/>
                  </a:lnTo>
                  <a:lnTo>
                    <a:pt x="17088" y="7368"/>
                  </a:lnTo>
                  <a:lnTo>
                    <a:pt x="16270" y="8493"/>
                  </a:lnTo>
                  <a:lnTo>
                    <a:pt x="15553" y="9721"/>
                  </a:lnTo>
                  <a:lnTo>
                    <a:pt x="14940" y="10949"/>
                  </a:lnTo>
                  <a:lnTo>
                    <a:pt x="14428" y="12279"/>
                  </a:lnTo>
                  <a:lnTo>
                    <a:pt x="1126" y="12279"/>
                  </a:lnTo>
                  <a:lnTo>
                    <a:pt x="1024" y="15451"/>
                  </a:lnTo>
                  <a:lnTo>
                    <a:pt x="819" y="18520"/>
                  </a:lnTo>
                  <a:lnTo>
                    <a:pt x="513" y="21488"/>
                  </a:lnTo>
                  <a:lnTo>
                    <a:pt x="1" y="24557"/>
                  </a:lnTo>
                  <a:lnTo>
                    <a:pt x="14428" y="24557"/>
                  </a:lnTo>
                  <a:lnTo>
                    <a:pt x="14940" y="25887"/>
                  </a:lnTo>
                  <a:lnTo>
                    <a:pt x="15553" y="27115"/>
                  </a:lnTo>
                  <a:lnTo>
                    <a:pt x="16270" y="28343"/>
                  </a:lnTo>
                  <a:lnTo>
                    <a:pt x="17088" y="29469"/>
                  </a:lnTo>
                  <a:lnTo>
                    <a:pt x="18009" y="30594"/>
                  </a:lnTo>
                  <a:lnTo>
                    <a:pt x="18930" y="31617"/>
                  </a:lnTo>
                  <a:lnTo>
                    <a:pt x="19953" y="32538"/>
                  </a:lnTo>
                  <a:lnTo>
                    <a:pt x="21079" y="33357"/>
                  </a:lnTo>
                  <a:lnTo>
                    <a:pt x="22204" y="34175"/>
                  </a:lnTo>
                  <a:lnTo>
                    <a:pt x="23432" y="34891"/>
                  </a:lnTo>
                  <a:lnTo>
                    <a:pt x="24762" y="35403"/>
                  </a:lnTo>
                  <a:lnTo>
                    <a:pt x="26092" y="35915"/>
                  </a:lnTo>
                  <a:lnTo>
                    <a:pt x="27423" y="36324"/>
                  </a:lnTo>
                  <a:lnTo>
                    <a:pt x="28855" y="36631"/>
                  </a:lnTo>
                  <a:lnTo>
                    <a:pt x="30287" y="36836"/>
                  </a:lnTo>
                  <a:lnTo>
                    <a:pt x="31822" y="36836"/>
                  </a:lnTo>
                  <a:lnTo>
                    <a:pt x="33664" y="36733"/>
                  </a:lnTo>
                  <a:lnTo>
                    <a:pt x="35506" y="36529"/>
                  </a:lnTo>
                  <a:lnTo>
                    <a:pt x="37347" y="36017"/>
                  </a:lnTo>
                  <a:lnTo>
                    <a:pt x="39087" y="35403"/>
                  </a:lnTo>
                  <a:lnTo>
                    <a:pt x="40724" y="34585"/>
                  </a:lnTo>
                  <a:lnTo>
                    <a:pt x="42259" y="33664"/>
                  </a:lnTo>
                  <a:lnTo>
                    <a:pt x="43691" y="32640"/>
                  </a:lnTo>
                  <a:lnTo>
                    <a:pt x="45021" y="31413"/>
                  </a:lnTo>
                  <a:lnTo>
                    <a:pt x="46249" y="30185"/>
                  </a:lnTo>
                  <a:lnTo>
                    <a:pt x="47375" y="28752"/>
                  </a:lnTo>
                  <a:lnTo>
                    <a:pt x="48296" y="27218"/>
                  </a:lnTo>
                  <a:lnTo>
                    <a:pt x="49114" y="25580"/>
                  </a:lnTo>
                  <a:lnTo>
                    <a:pt x="49728" y="23943"/>
                  </a:lnTo>
                  <a:lnTo>
                    <a:pt x="50240" y="22102"/>
                  </a:lnTo>
                  <a:lnTo>
                    <a:pt x="50547" y="20362"/>
                  </a:lnTo>
                  <a:lnTo>
                    <a:pt x="50649" y="18418"/>
                  </a:lnTo>
                  <a:lnTo>
                    <a:pt x="50547" y="16576"/>
                  </a:lnTo>
                  <a:lnTo>
                    <a:pt x="50240" y="14735"/>
                  </a:lnTo>
                  <a:lnTo>
                    <a:pt x="49728" y="12995"/>
                  </a:lnTo>
                  <a:lnTo>
                    <a:pt x="49114" y="11256"/>
                  </a:lnTo>
                  <a:lnTo>
                    <a:pt x="48296" y="9619"/>
                  </a:lnTo>
                  <a:lnTo>
                    <a:pt x="47375" y="8186"/>
                  </a:lnTo>
                  <a:lnTo>
                    <a:pt x="46249" y="6754"/>
                  </a:lnTo>
                  <a:lnTo>
                    <a:pt x="45021" y="5424"/>
                  </a:lnTo>
                  <a:lnTo>
                    <a:pt x="43691" y="4196"/>
                  </a:lnTo>
                  <a:lnTo>
                    <a:pt x="42259" y="3173"/>
                  </a:lnTo>
                  <a:lnTo>
                    <a:pt x="40724" y="2252"/>
                  </a:lnTo>
                  <a:lnTo>
                    <a:pt x="39087" y="1433"/>
                  </a:lnTo>
                  <a:lnTo>
                    <a:pt x="37347" y="819"/>
                  </a:lnTo>
                  <a:lnTo>
                    <a:pt x="35506" y="410"/>
                  </a:lnTo>
                  <a:lnTo>
                    <a:pt x="33664" y="103"/>
                  </a:lnTo>
                  <a:lnTo>
                    <a:pt x="31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44;p17">
              <a:extLst>
                <a:ext uri="{FF2B5EF4-FFF2-40B4-BE49-F238E27FC236}">
                  <a16:creationId xmlns:a16="http://schemas.microsoft.com/office/drawing/2014/main" id="{3547CFE2-1325-3C7E-0961-4A37A78C3043}"/>
                </a:ext>
              </a:extLst>
            </p:cNvPr>
            <p:cNvSpPr/>
            <p:nvPr/>
          </p:nvSpPr>
          <p:spPr>
            <a:xfrm>
              <a:off x="4963650" y="2693775"/>
              <a:ext cx="1465725" cy="1227850"/>
            </a:xfrm>
            <a:custGeom>
              <a:avLst/>
              <a:gdLst/>
              <a:ahLst/>
              <a:cxnLst/>
              <a:rect l="l" t="t" r="r" b="b"/>
              <a:pathLst>
                <a:path w="58629" h="49114" extrusionOk="0">
                  <a:moveTo>
                    <a:pt x="4809" y="1"/>
                  </a:moveTo>
                  <a:lnTo>
                    <a:pt x="4400" y="1228"/>
                  </a:lnTo>
                  <a:lnTo>
                    <a:pt x="3990" y="2354"/>
                  </a:lnTo>
                  <a:lnTo>
                    <a:pt x="2967" y="4810"/>
                  </a:lnTo>
                  <a:lnTo>
                    <a:pt x="1637" y="7981"/>
                  </a:lnTo>
                  <a:lnTo>
                    <a:pt x="0" y="12279"/>
                  </a:lnTo>
                  <a:lnTo>
                    <a:pt x="12688" y="12279"/>
                  </a:lnTo>
                  <a:lnTo>
                    <a:pt x="23124" y="22818"/>
                  </a:lnTo>
                  <a:lnTo>
                    <a:pt x="22408" y="24660"/>
                  </a:lnTo>
                  <a:lnTo>
                    <a:pt x="21794" y="26604"/>
                  </a:lnTo>
                  <a:lnTo>
                    <a:pt x="21487" y="28650"/>
                  </a:lnTo>
                  <a:lnTo>
                    <a:pt x="21385" y="30696"/>
                  </a:lnTo>
                  <a:lnTo>
                    <a:pt x="21487" y="32640"/>
                  </a:lnTo>
                  <a:lnTo>
                    <a:pt x="21794" y="34380"/>
                  </a:lnTo>
                  <a:lnTo>
                    <a:pt x="22203" y="36222"/>
                  </a:lnTo>
                  <a:lnTo>
                    <a:pt x="22817" y="37859"/>
                  </a:lnTo>
                  <a:lnTo>
                    <a:pt x="23636" y="39496"/>
                  </a:lnTo>
                  <a:lnTo>
                    <a:pt x="24557" y="41031"/>
                  </a:lnTo>
                  <a:lnTo>
                    <a:pt x="25580" y="42463"/>
                  </a:lnTo>
                  <a:lnTo>
                    <a:pt x="26808" y="43691"/>
                  </a:lnTo>
                  <a:lnTo>
                    <a:pt x="28036" y="44919"/>
                  </a:lnTo>
                  <a:lnTo>
                    <a:pt x="29468" y="45942"/>
                  </a:lnTo>
                  <a:lnTo>
                    <a:pt x="31003" y="46863"/>
                  </a:lnTo>
                  <a:lnTo>
                    <a:pt x="32640" y="47681"/>
                  </a:lnTo>
                  <a:lnTo>
                    <a:pt x="34277" y="48295"/>
                  </a:lnTo>
                  <a:lnTo>
                    <a:pt x="36119" y="48807"/>
                  </a:lnTo>
                  <a:lnTo>
                    <a:pt x="37961" y="49012"/>
                  </a:lnTo>
                  <a:lnTo>
                    <a:pt x="39802" y="49114"/>
                  </a:lnTo>
                  <a:lnTo>
                    <a:pt x="41644" y="49012"/>
                  </a:lnTo>
                  <a:lnTo>
                    <a:pt x="43486" y="48807"/>
                  </a:lnTo>
                  <a:lnTo>
                    <a:pt x="45327" y="48295"/>
                  </a:lnTo>
                  <a:lnTo>
                    <a:pt x="47067" y="47681"/>
                  </a:lnTo>
                  <a:lnTo>
                    <a:pt x="48704" y="46863"/>
                  </a:lnTo>
                  <a:lnTo>
                    <a:pt x="50239" y="45942"/>
                  </a:lnTo>
                  <a:lnTo>
                    <a:pt x="51671" y="44919"/>
                  </a:lnTo>
                  <a:lnTo>
                    <a:pt x="53001" y="43691"/>
                  </a:lnTo>
                  <a:lnTo>
                    <a:pt x="54229" y="42463"/>
                  </a:lnTo>
                  <a:lnTo>
                    <a:pt x="55355" y="41031"/>
                  </a:lnTo>
                  <a:lnTo>
                    <a:pt x="56276" y="39496"/>
                  </a:lnTo>
                  <a:lnTo>
                    <a:pt x="57094" y="37859"/>
                  </a:lnTo>
                  <a:lnTo>
                    <a:pt x="57708" y="36222"/>
                  </a:lnTo>
                  <a:lnTo>
                    <a:pt x="58220" y="34380"/>
                  </a:lnTo>
                  <a:lnTo>
                    <a:pt x="58527" y="32640"/>
                  </a:lnTo>
                  <a:lnTo>
                    <a:pt x="58629" y="30696"/>
                  </a:lnTo>
                  <a:lnTo>
                    <a:pt x="58527" y="28855"/>
                  </a:lnTo>
                  <a:lnTo>
                    <a:pt x="58220" y="27013"/>
                  </a:lnTo>
                  <a:lnTo>
                    <a:pt x="57708" y="25273"/>
                  </a:lnTo>
                  <a:lnTo>
                    <a:pt x="57094" y="23534"/>
                  </a:lnTo>
                  <a:lnTo>
                    <a:pt x="56276" y="21897"/>
                  </a:lnTo>
                  <a:lnTo>
                    <a:pt x="55355" y="20464"/>
                  </a:lnTo>
                  <a:lnTo>
                    <a:pt x="54229" y="19032"/>
                  </a:lnTo>
                  <a:lnTo>
                    <a:pt x="53001" y="17702"/>
                  </a:lnTo>
                  <a:lnTo>
                    <a:pt x="51671" y="16474"/>
                  </a:lnTo>
                  <a:lnTo>
                    <a:pt x="50239" y="15451"/>
                  </a:lnTo>
                  <a:lnTo>
                    <a:pt x="48704" y="14530"/>
                  </a:lnTo>
                  <a:lnTo>
                    <a:pt x="47067" y="13711"/>
                  </a:lnTo>
                  <a:lnTo>
                    <a:pt x="45327" y="13097"/>
                  </a:lnTo>
                  <a:lnTo>
                    <a:pt x="43486" y="12688"/>
                  </a:lnTo>
                  <a:lnTo>
                    <a:pt x="41644" y="12381"/>
                  </a:lnTo>
                  <a:lnTo>
                    <a:pt x="39802" y="12279"/>
                  </a:lnTo>
                  <a:lnTo>
                    <a:pt x="37654" y="12381"/>
                  </a:lnTo>
                  <a:lnTo>
                    <a:pt x="35709" y="12790"/>
                  </a:lnTo>
                  <a:lnTo>
                    <a:pt x="33765" y="13302"/>
                  </a:lnTo>
                  <a:lnTo>
                    <a:pt x="31924" y="14121"/>
                  </a:lnTo>
                  <a:lnTo>
                    <a:pt x="17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758;p35">
            <a:extLst>
              <a:ext uri="{FF2B5EF4-FFF2-40B4-BE49-F238E27FC236}">
                <a16:creationId xmlns:a16="http://schemas.microsoft.com/office/drawing/2014/main" id="{BEF1B820-E286-6E36-96FB-E7CB0BE91EA3}"/>
              </a:ext>
            </a:extLst>
          </p:cNvPr>
          <p:cNvGrpSpPr/>
          <p:nvPr/>
        </p:nvGrpSpPr>
        <p:grpSpPr>
          <a:xfrm>
            <a:off x="2610595" y="3183696"/>
            <a:ext cx="1029546" cy="1082641"/>
            <a:chOff x="4781114" y="2878202"/>
            <a:chExt cx="360819" cy="355292"/>
          </a:xfrm>
        </p:grpSpPr>
        <p:sp>
          <p:nvSpPr>
            <p:cNvPr id="144" name="Google Shape;1759;p35">
              <a:extLst>
                <a:ext uri="{FF2B5EF4-FFF2-40B4-BE49-F238E27FC236}">
                  <a16:creationId xmlns:a16="http://schemas.microsoft.com/office/drawing/2014/main" id="{404AFEF8-B4DF-901B-3183-5EB89772736C}"/>
                </a:ext>
              </a:extLst>
            </p:cNvPr>
            <p:cNvSpPr/>
            <p:nvPr/>
          </p:nvSpPr>
          <p:spPr>
            <a:xfrm>
              <a:off x="4902990" y="2878202"/>
              <a:ext cx="116247" cy="110378"/>
            </a:xfrm>
            <a:custGeom>
              <a:avLst/>
              <a:gdLst/>
              <a:ahLst/>
              <a:cxnLst/>
              <a:rect l="l" t="t" r="r" b="b"/>
              <a:pathLst>
                <a:path w="3407" h="3235" extrusionOk="0">
                  <a:moveTo>
                    <a:pt x="1645" y="0"/>
                  </a:moveTo>
                  <a:cubicBezTo>
                    <a:pt x="811" y="0"/>
                    <a:pt x="1" y="641"/>
                    <a:pt x="1" y="1610"/>
                  </a:cubicBezTo>
                  <a:cubicBezTo>
                    <a:pt x="1" y="2591"/>
                    <a:pt x="804" y="3235"/>
                    <a:pt x="1634" y="3235"/>
                  </a:cubicBezTo>
                  <a:cubicBezTo>
                    <a:pt x="2033" y="3235"/>
                    <a:pt x="2438" y="3086"/>
                    <a:pt x="2763" y="2753"/>
                  </a:cubicBezTo>
                  <a:cubicBezTo>
                    <a:pt x="3406" y="2134"/>
                    <a:pt x="3406" y="1110"/>
                    <a:pt x="2763" y="467"/>
                  </a:cubicBezTo>
                  <a:cubicBezTo>
                    <a:pt x="2441" y="145"/>
                    <a:pt x="2041" y="0"/>
                    <a:pt x="16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760;p35">
              <a:extLst>
                <a:ext uri="{FF2B5EF4-FFF2-40B4-BE49-F238E27FC236}">
                  <a16:creationId xmlns:a16="http://schemas.microsoft.com/office/drawing/2014/main" id="{FC67B8D8-4876-2A52-389F-533ECA841D48}"/>
                </a:ext>
              </a:extLst>
            </p:cNvPr>
            <p:cNvSpPr/>
            <p:nvPr/>
          </p:nvSpPr>
          <p:spPr>
            <a:xfrm>
              <a:off x="4781114" y="3000522"/>
              <a:ext cx="115428" cy="110754"/>
            </a:xfrm>
            <a:custGeom>
              <a:avLst/>
              <a:gdLst/>
              <a:ahLst/>
              <a:cxnLst/>
              <a:rect l="l" t="t" r="r" b="b"/>
              <a:pathLst>
                <a:path w="3383" h="3246" extrusionOk="0">
                  <a:moveTo>
                    <a:pt x="1626" y="1"/>
                  </a:moveTo>
                  <a:cubicBezTo>
                    <a:pt x="800" y="1"/>
                    <a:pt x="1" y="652"/>
                    <a:pt x="1" y="1621"/>
                  </a:cubicBezTo>
                  <a:cubicBezTo>
                    <a:pt x="1" y="2602"/>
                    <a:pt x="793" y="3246"/>
                    <a:pt x="1616" y="3246"/>
                  </a:cubicBezTo>
                  <a:cubicBezTo>
                    <a:pt x="2012" y="3246"/>
                    <a:pt x="2414" y="3097"/>
                    <a:pt x="2739" y="2764"/>
                  </a:cubicBezTo>
                  <a:cubicBezTo>
                    <a:pt x="3382" y="2145"/>
                    <a:pt x="3382" y="1121"/>
                    <a:pt x="2739" y="478"/>
                  </a:cubicBezTo>
                  <a:cubicBezTo>
                    <a:pt x="2417" y="148"/>
                    <a:pt x="2019" y="1"/>
                    <a:pt x="1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761;p35">
              <a:extLst>
                <a:ext uri="{FF2B5EF4-FFF2-40B4-BE49-F238E27FC236}">
                  <a16:creationId xmlns:a16="http://schemas.microsoft.com/office/drawing/2014/main" id="{DA3E8303-FF46-A6E5-915F-2A6DB97457B1}"/>
                </a:ext>
              </a:extLst>
            </p:cNvPr>
            <p:cNvSpPr/>
            <p:nvPr/>
          </p:nvSpPr>
          <p:spPr>
            <a:xfrm>
              <a:off x="5025686" y="3000522"/>
              <a:ext cx="116247" cy="110754"/>
            </a:xfrm>
            <a:custGeom>
              <a:avLst/>
              <a:gdLst/>
              <a:ahLst/>
              <a:cxnLst/>
              <a:rect l="l" t="t" r="r" b="b"/>
              <a:pathLst>
                <a:path w="3407" h="3246" extrusionOk="0">
                  <a:moveTo>
                    <a:pt x="1634" y="1"/>
                  </a:moveTo>
                  <a:cubicBezTo>
                    <a:pt x="800" y="1"/>
                    <a:pt x="1" y="652"/>
                    <a:pt x="1" y="1621"/>
                  </a:cubicBezTo>
                  <a:cubicBezTo>
                    <a:pt x="1" y="2602"/>
                    <a:pt x="793" y="3246"/>
                    <a:pt x="1623" y="3246"/>
                  </a:cubicBezTo>
                  <a:cubicBezTo>
                    <a:pt x="2023" y="3246"/>
                    <a:pt x="2431" y="3097"/>
                    <a:pt x="2763" y="2764"/>
                  </a:cubicBezTo>
                  <a:cubicBezTo>
                    <a:pt x="3406" y="2145"/>
                    <a:pt x="3406" y="1121"/>
                    <a:pt x="2763" y="478"/>
                  </a:cubicBezTo>
                  <a:cubicBezTo>
                    <a:pt x="2434" y="148"/>
                    <a:pt x="2030" y="1"/>
                    <a:pt x="1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762;p35">
              <a:extLst>
                <a:ext uri="{FF2B5EF4-FFF2-40B4-BE49-F238E27FC236}">
                  <a16:creationId xmlns:a16="http://schemas.microsoft.com/office/drawing/2014/main" id="{97596D0E-E0DA-EC9F-F769-0A6C041A32C4}"/>
                </a:ext>
              </a:extLst>
            </p:cNvPr>
            <p:cNvSpPr/>
            <p:nvPr/>
          </p:nvSpPr>
          <p:spPr>
            <a:xfrm>
              <a:off x="4890707" y="3123081"/>
              <a:ext cx="122832" cy="110412"/>
            </a:xfrm>
            <a:custGeom>
              <a:avLst/>
              <a:gdLst/>
              <a:ahLst/>
              <a:cxnLst/>
              <a:rect l="l" t="t" r="r" b="b"/>
              <a:pathLst>
                <a:path w="3600" h="3236" extrusionOk="0">
                  <a:moveTo>
                    <a:pt x="2003" y="1"/>
                  </a:moveTo>
                  <a:cubicBezTo>
                    <a:pt x="964" y="1"/>
                    <a:pt x="1" y="1047"/>
                    <a:pt x="504" y="2244"/>
                  </a:cubicBezTo>
                  <a:cubicBezTo>
                    <a:pt x="784" y="2925"/>
                    <a:pt x="1376" y="3235"/>
                    <a:pt x="1968" y="3235"/>
                  </a:cubicBezTo>
                  <a:cubicBezTo>
                    <a:pt x="2784" y="3235"/>
                    <a:pt x="3600" y="2646"/>
                    <a:pt x="3600" y="1625"/>
                  </a:cubicBezTo>
                  <a:cubicBezTo>
                    <a:pt x="3600" y="1196"/>
                    <a:pt x="3433" y="791"/>
                    <a:pt x="3123" y="482"/>
                  </a:cubicBezTo>
                  <a:cubicBezTo>
                    <a:pt x="2787" y="146"/>
                    <a:pt x="2390" y="1"/>
                    <a:pt x="2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763;p35">
              <a:extLst>
                <a:ext uri="{FF2B5EF4-FFF2-40B4-BE49-F238E27FC236}">
                  <a16:creationId xmlns:a16="http://schemas.microsoft.com/office/drawing/2014/main" id="{848F40AF-E5C9-92F3-12DD-C6F536083B97}"/>
                </a:ext>
              </a:extLst>
            </p:cNvPr>
            <p:cNvSpPr/>
            <p:nvPr/>
          </p:nvSpPr>
          <p:spPr>
            <a:xfrm>
              <a:off x="4837958" y="2939277"/>
              <a:ext cx="57765" cy="53022"/>
            </a:xfrm>
            <a:custGeom>
              <a:avLst/>
              <a:gdLst/>
              <a:ahLst/>
              <a:cxnLst/>
              <a:rect l="l" t="t" r="r" b="b"/>
              <a:pathLst>
                <a:path w="1693" h="1554" extrusionOk="0">
                  <a:moveTo>
                    <a:pt x="1354" y="1"/>
                  </a:moveTo>
                  <a:cubicBezTo>
                    <a:pt x="1291" y="1"/>
                    <a:pt x="1226" y="20"/>
                    <a:pt x="1169" y="58"/>
                  </a:cubicBezTo>
                  <a:cubicBezTo>
                    <a:pt x="788" y="344"/>
                    <a:pt x="430" y="677"/>
                    <a:pt x="168" y="1082"/>
                  </a:cubicBezTo>
                  <a:cubicBezTo>
                    <a:pt x="0" y="1318"/>
                    <a:pt x="201" y="1553"/>
                    <a:pt x="417" y="1553"/>
                  </a:cubicBezTo>
                  <a:cubicBezTo>
                    <a:pt x="507" y="1553"/>
                    <a:pt x="599" y="1513"/>
                    <a:pt x="669" y="1415"/>
                  </a:cubicBezTo>
                  <a:cubicBezTo>
                    <a:pt x="883" y="1082"/>
                    <a:pt x="1193" y="796"/>
                    <a:pt x="1526" y="558"/>
                  </a:cubicBezTo>
                  <a:cubicBezTo>
                    <a:pt x="1669" y="463"/>
                    <a:pt x="1693" y="272"/>
                    <a:pt x="1597" y="129"/>
                  </a:cubicBezTo>
                  <a:cubicBezTo>
                    <a:pt x="1540" y="44"/>
                    <a:pt x="1449" y="1"/>
                    <a:pt x="13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764;p35">
              <a:extLst>
                <a:ext uri="{FF2B5EF4-FFF2-40B4-BE49-F238E27FC236}">
                  <a16:creationId xmlns:a16="http://schemas.microsoft.com/office/drawing/2014/main" id="{389E1029-98AF-17A4-445F-0E8DB3727C73}"/>
                </a:ext>
              </a:extLst>
            </p:cNvPr>
            <p:cNvSpPr/>
            <p:nvPr/>
          </p:nvSpPr>
          <p:spPr>
            <a:xfrm>
              <a:off x="5020841" y="3119499"/>
              <a:ext cx="58652" cy="53227"/>
            </a:xfrm>
            <a:custGeom>
              <a:avLst/>
              <a:gdLst/>
              <a:ahLst/>
              <a:cxnLst/>
              <a:rect l="l" t="t" r="r" b="b"/>
              <a:pathLst>
                <a:path w="1719" h="1560" extrusionOk="0">
                  <a:moveTo>
                    <a:pt x="1290" y="1"/>
                  </a:moveTo>
                  <a:cubicBezTo>
                    <a:pt x="1203" y="1"/>
                    <a:pt x="1115" y="40"/>
                    <a:pt x="1048" y="134"/>
                  </a:cubicBezTo>
                  <a:cubicBezTo>
                    <a:pt x="810" y="468"/>
                    <a:pt x="524" y="777"/>
                    <a:pt x="191" y="992"/>
                  </a:cubicBezTo>
                  <a:cubicBezTo>
                    <a:pt x="48" y="1087"/>
                    <a:pt x="0" y="1277"/>
                    <a:pt x="119" y="1420"/>
                  </a:cubicBezTo>
                  <a:cubicBezTo>
                    <a:pt x="163" y="1507"/>
                    <a:pt x="260" y="1559"/>
                    <a:pt x="355" y="1559"/>
                  </a:cubicBezTo>
                  <a:cubicBezTo>
                    <a:pt x="417" y="1559"/>
                    <a:pt x="478" y="1538"/>
                    <a:pt x="524" y="1492"/>
                  </a:cubicBezTo>
                  <a:cubicBezTo>
                    <a:pt x="929" y="1230"/>
                    <a:pt x="1262" y="872"/>
                    <a:pt x="1548" y="491"/>
                  </a:cubicBezTo>
                  <a:cubicBezTo>
                    <a:pt x="1719" y="252"/>
                    <a:pt x="1510" y="1"/>
                    <a:pt x="1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765;p35">
              <a:extLst>
                <a:ext uri="{FF2B5EF4-FFF2-40B4-BE49-F238E27FC236}">
                  <a16:creationId xmlns:a16="http://schemas.microsoft.com/office/drawing/2014/main" id="{D025468D-85DA-73FB-683A-E348E9024D68}"/>
                </a:ext>
              </a:extLst>
            </p:cNvPr>
            <p:cNvSpPr/>
            <p:nvPr/>
          </p:nvSpPr>
          <p:spPr>
            <a:xfrm>
              <a:off x="4837855" y="3119499"/>
              <a:ext cx="58686" cy="53227"/>
            </a:xfrm>
            <a:custGeom>
              <a:avLst/>
              <a:gdLst/>
              <a:ahLst/>
              <a:cxnLst/>
              <a:rect l="l" t="t" r="r" b="b"/>
              <a:pathLst>
                <a:path w="1720" h="1560" extrusionOk="0">
                  <a:moveTo>
                    <a:pt x="429" y="1"/>
                  </a:moveTo>
                  <a:cubicBezTo>
                    <a:pt x="210" y="1"/>
                    <a:pt x="1" y="252"/>
                    <a:pt x="171" y="491"/>
                  </a:cubicBezTo>
                  <a:cubicBezTo>
                    <a:pt x="457" y="872"/>
                    <a:pt x="791" y="1230"/>
                    <a:pt x="1196" y="1492"/>
                  </a:cubicBezTo>
                  <a:cubicBezTo>
                    <a:pt x="1242" y="1538"/>
                    <a:pt x="1303" y="1559"/>
                    <a:pt x="1365" y="1559"/>
                  </a:cubicBezTo>
                  <a:cubicBezTo>
                    <a:pt x="1464" y="1559"/>
                    <a:pt x="1566" y="1507"/>
                    <a:pt x="1624" y="1420"/>
                  </a:cubicBezTo>
                  <a:cubicBezTo>
                    <a:pt x="1719" y="1277"/>
                    <a:pt x="1672" y="1087"/>
                    <a:pt x="1529" y="992"/>
                  </a:cubicBezTo>
                  <a:cubicBezTo>
                    <a:pt x="1196" y="777"/>
                    <a:pt x="910" y="468"/>
                    <a:pt x="672" y="134"/>
                  </a:cubicBezTo>
                  <a:cubicBezTo>
                    <a:pt x="604" y="40"/>
                    <a:pt x="516" y="1"/>
                    <a:pt x="4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766;p35">
              <a:extLst>
                <a:ext uri="{FF2B5EF4-FFF2-40B4-BE49-F238E27FC236}">
                  <a16:creationId xmlns:a16="http://schemas.microsoft.com/office/drawing/2014/main" id="{ABC7F7FB-0260-BFB0-1999-6621D863D5EF}"/>
                </a:ext>
              </a:extLst>
            </p:cNvPr>
            <p:cNvSpPr/>
            <p:nvPr/>
          </p:nvSpPr>
          <p:spPr>
            <a:xfrm>
              <a:off x="5020841" y="2939277"/>
              <a:ext cx="57765" cy="53022"/>
            </a:xfrm>
            <a:custGeom>
              <a:avLst/>
              <a:gdLst/>
              <a:ahLst/>
              <a:cxnLst/>
              <a:rect l="l" t="t" r="r" b="b"/>
              <a:pathLst>
                <a:path w="1693" h="1554" extrusionOk="0">
                  <a:moveTo>
                    <a:pt x="339" y="1"/>
                  </a:moveTo>
                  <a:cubicBezTo>
                    <a:pt x="244" y="1"/>
                    <a:pt x="152" y="44"/>
                    <a:pt x="95" y="129"/>
                  </a:cubicBezTo>
                  <a:cubicBezTo>
                    <a:pt x="0" y="272"/>
                    <a:pt x="24" y="463"/>
                    <a:pt x="167" y="558"/>
                  </a:cubicBezTo>
                  <a:cubicBezTo>
                    <a:pt x="500" y="796"/>
                    <a:pt x="810" y="1082"/>
                    <a:pt x="1024" y="1415"/>
                  </a:cubicBezTo>
                  <a:cubicBezTo>
                    <a:pt x="1094" y="1513"/>
                    <a:pt x="1186" y="1553"/>
                    <a:pt x="1276" y="1553"/>
                  </a:cubicBezTo>
                  <a:cubicBezTo>
                    <a:pt x="1492" y="1553"/>
                    <a:pt x="1693" y="1318"/>
                    <a:pt x="1524" y="1082"/>
                  </a:cubicBezTo>
                  <a:cubicBezTo>
                    <a:pt x="1262" y="677"/>
                    <a:pt x="905" y="344"/>
                    <a:pt x="524" y="58"/>
                  </a:cubicBezTo>
                  <a:cubicBezTo>
                    <a:pt x="467" y="20"/>
                    <a:pt x="402" y="1"/>
                    <a:pt x="3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778;p35">
            <a:extLst>
              <a:ext uri="{FF2B5EF4-FFF2-40B4-BE49-F238E27FC236}">
                <a16:creationId xmlns:a16="http://schemas.microsoft.com/office/drawing/2014/main" id="{01F05A1D-24EB-A338-3853-54C22C77924C}"/>
              </a:ext>
            </a:extLst>
          </p:cNvPr>
          <p:cNvGrpSpPr/>
          <p:nvPr/>
        </p:nvGrpSpPr>
        <p:grpSpPr>
          <a:xfrm>
            <a:off x="8817923" y="3224006"/>
            <a:ext cx="988828" cy="1082637"/>
            <a:chOff x="2430622" y="2290545"/>
            <a:chExt cx="376627" cy="358819"/>
          </a:xfrm>
        </p:grpSpPr>
        <p:sp>
          <p:nvSpPr>
            <p:cNvPr id="153" name="Google Shape;1779;p35">
              <a:extLst>
                <a:ext uri="{FF2B5EF4-FFF2-40B4-BE49-F238E27FC236}">
                  <a16:creationId xmlns:a16="http://schemas.microsoft.com/office/drawing/2014/main" id="{0320BABC-E203-DDE3-E4A8-E7730D526551}"/>
                </a:ext>
              </a:extLst>
            </p:cNvPr>
            <p:cNvSpPr/>
            <p:nvPr/>
          </p:nvSpPr>
          <p:spPr>
            <a:xfrm>
              <a:off x="2430622" y="2290545"/>
              <a:ext cx="269166" cy="327896"/>
            </a:xfrm>
            <a:custGeom>
              <a:avLst/>
              <a:gdLst/>
              <a:ahLst/>
              <a:cxnLst/>
              <a:rect l="l" t="t" r="r" b="b"/>
              <a:pathLst>
                <a:path w="7860" h="9575" extrusionOk="0">
                  <a:moveTo>
                    <a:pt x="6264" y="2025"/>
                  </a:moveTo>
                  <a:cubicBezTo>
                    <a:pt x="6669" y="2025"/>
                    <a:pt x="6669" y="2620"/>
                    <a:pt x="6264" y="2620"/>
                  </a:cubicBezTo>
                  <a:lnTo>
                    <a:pt x="4430" y="2620"/>
                  </a:lnTo>
                  <a:cubicBezTo>
                    <a:pt x="4025" y="2620"/>
                    <a:pt x="4025" y="2025"/>
                    <a:pt x="4430" y="2025"/>
                  </a:cubicBezTo>
                  <a:close/>
                  <a:moveTo>
                    <a:pt x="3406" y="2025"/>
                  </a:moveTo>
                  <a:cubicBezTo>
                    <a:pt x="3811" y="2025"/>
                    <a:pt x="3811" y="2644"/>
                    <a:pt x="3406" y="2644"/>
                  </a:cubicBezTo>
                  <a:lnTo>
                    <a:pt x="1572" y="2644"/>
                  </a:lnTo>
                  <a:cubicBezTo>
                    <a:pt x="1144" y="2644"/>
                    <a:pt x="1144" y="2025"/>
                    <a:pt x="1572" y="2025"/>
                  </a:cubicBezTo>
                  <a:close/>
                  <a:moveTo>
                    <a:pt x="3406" y="3239"/>
                  </a:moveTo>
                  <a:cubicBezTo>
                    <a:pt x="3811" y="3239"/>
                    <a:pt x="3811" y="3859"/>
                    <a:pt x="3406" y="3859"/>
                  </a:cubicBezTo>
                  <a:lnTo>
                    <a:pt x="1572" y="3859"/>
                  </a:lnTo>
                  <a:cubicBezTo>
                    <a:pt x="1144" y="3859"/>
                    <a:pt x="1144" y="3239"/>
                    <a:pt x="1572" y="3239"/>
                  </a:cubicBezTo>
                  <a:close/>
                  <a:moveTo>
                    <a:pt x="6264" y="3239"/>
                  </a:moveTo>
                  <a:cubicBezTo>
                    <a:pt x="6669" y="3239"/>
                    <a:pt x="6669" y="3859"/>
                    <a:pt x="6264" y="3859"/>
                  </a:cubicBezTo>
                  <a:lnTo>
                    <a:pt x="4430" y="3859"/>
                  </a:lnTo>
                  <a:cubicBezTo>
                    <a:pt x="4025" y="3859"/>
                    <a:pt x="4025" y="3239"/>
                    <a:pt x="4430" y="3239"/>
                  </a:cubicBezTo>
                  <a:close/>
                  <a:moveTo>
                    <a:pt x="3406" y="4478"/>
                  </a:moveTo>
                  <a:cubicBezTo>
                    <a:pt x="3811" y="4478"/>
                    <a:pt x="3811" y="5097"/>
                    <a:pt x="3406" y="5097"/>
                  </a:cubicBezTo>
                  <a:lnTo>
                    <a:pt x="1572" y="5097"/>
                  </a:lnTo>
                  <a:cubicBezTo>
                    <a:pt x="1144" y="5097"/>
                    <a:pt x="1144" y="4478"/>
                    <a:pt x="1572" y="4478"/>
                  </a:cubicBezTo>
                  <a:close/>
                  <a:moveTo>
                    <a:pt x="5311" y="4478"/>
                  </a:moveTo>
                  <a:cubicBezTo>
                    <a:pt x="5716" y="4478"/>
                    <a:pt x="5716" y="5097"/>
                    <a:pt x="5311" y="5097"/>
                  </a:cubicBezTo>
                  <a:lnTo>
                    <a:pt x="4406" y="5097"/>
                  </a:lnTo>
                  <a:cubicBezTo>
                    <a:pt x="4263" y="5097"/>
                    <a:pt x="4120" y="4954"/>
                    <a:pt x="4120" y="4811"/>
                  </a:cubicBezTo>
                  <a:lnTo>
                    <a:pt x="4120" y="4787"/>
                  </a:lnTo>
                  <a:cubicBezTo>
                    <a:pt x="4120" y="4621"/>
                    <a:pt x="4263" y="4478"/>
                    <a:pt x="4406" y="4478"/>
                  </a:cubicBezTo>
                  <a:close/>
                  <a:moveTo>
                    <a:pt x="3406" y="5716"/>
                  </a:moveTo>
                  <a:cubicBezTo>
                    <a:pt x="3811" y="5716"/>
                    <a:pt x="3811" y="6311"/>
                    <a:pt x="3406" y="6311"/>
                  </a:cubicBezTo>
                  <a:lnTo>
                    <a:pt x="1572" y="6311"/>
                  </a:lnTo>
                  <a:cubicBezTo>
                    <a:pt x="1144" y="6311"/>
                    <a:pt x="1144" y="5716"/>
                    <a:pt x="1572" y="5716"/>
                  </a:cubicBezTo>
                  <a:close/>
                  <a:moveTo>
                    <a:pt x="3406" y="6954"/>
                  </a:moveTo>
                  <a:cubicBezTo>
                    <a:pt x="3811" y="6954"/>
                    <a:pt x="3811" y="7574"/>
                    <a:pt x="3406" y="7574"/>
                  </a:cubicBezTo>
                  <a:lnTo>
                    <a:pt x="1572" y="7574"/>
                  </a:lnTo>
                  <a:cubicBezTo>
                    <a:pt x="1144" y="7574"/>
                    <a:pt x="1144" y="6954"/>
                    <a:pt x="1572" y="6954"/>
                  </a:cubicBezTo>
                  <a:close/>
                  <a:moveTo>
                    <a:pt x="1263" y="1"/>
                  </a:moveTo>
                  <a:cubicBezTo>
                    <a:pt x="572" y="1"/>
                    <a:pt x="1" y="548"/>
                    <a:pt x="1" y="1239"/>
                  </a:cubicBezTo>
                  <a:lnTo>
                    <a:pt x="1" y="8336"/>
                  </a:lnTo>
                  <a:cubicBezTo>
                    <a:pt x="1" y="9026"/>
                    <a:pt x="572" y="9574"/>
                    <a:pt x="1263" y="9574"/>
                  </a:cubicBezTo>
                  <a:lnTo>
                    <a:pt x="4835" y="9574"/>
                  </a:lnTo>
                  <a:cubicBezTo>
                    <a:pt x="3531" y="7488"/>
                    <a:pt x="5012" y="4787"/>
                    <a:pt x="7470" y="4787"/>
                  </a:cubicBezTo>
                  <a:cubicBezTo>
                    <a:pt x="7481" y="4787"/>
                    <a:pt x="7491" y="4787"/>
                    <a:pt x="7502" y="4787"/>
                  </a:cubicBezTo>
                  <a:lnTo>
                    <a:pt x="7550" y="4787"/>
                  </a:lnTo>
                  <a:cubicBezTo>
                    <a:pt x="7645" y="4787"/>
                    <a:pt x="7740" y="4787"/>
                    <a:pt x="7859" y="4811"/>
                  </a:cubicBezTo>
                  <a:lnTo>
                    <a:pt x="7859" y="1239"/>
                  </a:lnTo>
                  <a:cubicBezTo>
                    <a:pt x="7836" y="548"/>
                    <a:pt x="7288" y="1"/>
                    <a:pt x="6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780;p35">
              <a:extLst>
                <a:ext uri="{FF2B5EF4-FFF2-40B4-BE49-F238E27FC236}">
                  <a16:creationId xmlns:a16="http://schemas.microsoft.com/office/drawing/2014/main" id="{5ADE0328-1B74-A830-9979-8A296DEF9D03}"/>
                </a:ext>
              </a:extLst>
            </p:cNvPr>
            <p:cNvSpPr/>
            <p:nvPr/>
          </p:nvSpPr>
          <p:spPr>
            <a:xfrm>
              <a:off x="2565993" y="2474852"/>
              <a:ext cx="241256" cy="174513"/>
            </a:xfrm>
            <a:custGeom>
              <a:avLst/>
              <a:gdLst/>
              <a:ahLst/>
              <a:cxnLst/>
              <a:rect l="l" t="t" r="r" b="b"/>
              <a:pathLst>
                <a:path w="7045" h="5096" extrusionOk="0">
                  <a:moveTo>
                    <a:pt x="4400" y="1625"/>
                  </a:moveTo>
                  <a:cubicBezTo>
                    <a:pt x="4628" y="1625"/>
                    <a:pt x="4838" y="1897"/>
                    <a:pt x="4645" y="2144"/>
                  </a:cubicBezTo>
                  <a:lnTo>
                    <a:pt x="3668" y="3359"/>
                  </a:lnTo>
                  <a:cubicBezTo>
                    <a:pt x="3613" y="3428"/>
                    <a:pt x="3525" y="3465"/>
                    <a:pt x="3438" y="3465"/>
                  </a:cubicBezTo>
                  <a:cubicBezTo>
                    <a:pt x="3375" y="3465"/>
                    <a:pt x="3313" y="3446"/>
                    <a:pt x="3263" y="3406"/>
                  </a:cubicBezTo>
                  <a:lnTo>
                    <a:pt x="2525" y="2882"/>
                  </a:lnTo>
                  <a:cubicBezTo>
                    <a:pt x="2382" y="2787"/>
                    <a:pt x="2358" y="2573"/>
                    <a:pt x="2454" y="2454"/>
                  </a:cubicBezTo>
                  <a:cubicBezTo>
                    <a:pt x="2512" y="2366"/>
                    <a:pt x="2605" y="2315"/>
                    <a:pt x="2702" y="2315"/>
                  </a:cubicBezTo>
                  <a:cubicBezTo>
                    <a:pt x="2764" y="2315"/>
                    <a:pt x="2827" y="2336"/>
                    <a:pt x="2882" y="2382"/>
                  </a:cubicBezTo>
                  <a:lnTo>
                    <a:pt x="3382" y="2739"/>
                  </a:lnTo>
                  <a:lnTo>
                    <a:pt x="4168" y="1739"/>
                  </a:lnTo>
                  <a:cubicBezTo>
                    <a:pt x="4237" y="1659"/>
                    <a:pt x="4319" y="1625"/>
                    <a:pt x="4400" y="1625"/>
                  </a:cubicBezTo>
                  <a:close/>
                  <a:moveTo>
                    <a:pt x="3525" y="1"/>
                  </a:moveTo>
                  <a:cubicBezTo>
                    <a:pt x="739" y="1"/>
                    <a:pt x="1" y="3835"/>
                    <a:pt x="2549" y="4883"/>
                  </a:cubicBezTo>
                  <a:cubicBezTo>
                    <a:pt x="2902" y="5030"/>
                    <a:pt x="3247" y="5096"/>
                    <a:pt x="3576" y="5096"/>
                  </a:cubicBezTo>
                  <a:cubicBezTo>
                    <a:pt x="5644" y="5096"/>
                    <a:pt x="7044" y="2468"/>
                    <a:pt x="5359" y="763"/>
                  </a:cubicBezTo>
                  <a:cubicBezTo>
                    <a:pt x="4883" y="263"/>
                    <a:pt x="4240" y="1"/>
                    <a:pt x="3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770;p35">
            <a:extLst>
              <a:ext uri="{FF2B5EF4-FFF2-40B4-BE49-F238E27FC236}">
                <a16:creationId xmlns:a16="http://schemas.microsoft.com/office/drawing/2014/main" id="{F81066CF-0C1A-79B3-FCE7-A9BCF387C76A}"/>
              </a:ext>
            </a:extLst>
          </p:cNvPr>
          <p:cNvSpPr/>
          <p:nvPr/>
        </p:nvSpPr>
        <p:spPr>
          <a:xfrm>
            <a:off x="6575924" y="3143384"/>
            <a:ext cx="1158949" cy="1122950"/>
          </a:xfrm>
          <a:custGeom>
            <a:avLst/>
            <a:gdLst/>
            <a:ahLst/>
            <a:cxnLst/>
            <a:rect l="l" t="t" r="r" b="b"/>
            <a:pathLst>
              <a:path w="11432" h="10712" extrusionOk="0">
                <a:moveTo>
                  <a:pt x="6880" y="1261"/>
                </a:moveTo>
                <a:cubicBezTo>
                  <a:pt x="7296" y="1261"/>
                  <a:pt x="7296" y="1884"/>
                  <a:pt x="6880" y="1884"/>
                </a:cubicBezTo>
                <a:cubicBezTo>
                  <a:pt x="6865" y="1884"/>
                  <a:pt x="6850" y="1883"/>
                  <a:pt x="6835" y="1882"/>
                </a:cubicBezTo>
                <a:cubicBezTo>
                  <a:pt x="5716" y="1882"/>
                  <a:pt x="4811" y="2787"/>
                  <a:pt x="4811" y="3906"/>
                </a:cubicBezTo>
                <a:cubicBezTo>
                  <a:pt x="4799" y="4097"/>
                  <a:pt x="4656" y="4192"/>
                  <a:pt x="4510" y="4192"/>
                </a:cubicBezTo>
                <a:cubicBezTo>
                  <a:pt x="4364" y="4192"/>
                  <a:pt x="4215" y="4097"/>
                  <a:pt x="4191" y="3906"/>
                </a:cubicBezTo>
                <a:cubicBezTo>
                  <a:pt x="4191" y="2454"/>
                  <a:pt x="5382" y="1263"/>
                  <a:pt x="6835" y="1263"/>
                </a:cubicBezTo>
                <a:cubicBezTo>
                  <a:pt x="6850" y="1261"/>
                  <a:pt x="6865" y="1261"/>
                  <a:pt x="6880" y="1261"/>
                </a:cubicBezTo>
                <a:close/>
                <a:moveTo>
                  <a:pt x="6835" y="1"/>
                </a:moveTo>
                <a:cubicBezTo>
                  <a:pt x="3501" y="1"/>
                  <a:pt x="1691" y="3906"/>
                  <a:pt x="3858" y="6430"/>
                </a:cubicBezTo>
                <a:lnTo>
                  <a:pt x="3239" y="7050"/>
                </a:lnTo>
                <a:lnTo>
                  <a:pt x="3025" y="6835"/>
                </a:lnTo>
                <a:cubicBezTo>
                  <a:pt x="2965" y="6764"/>
                  <a:pt x="2882" y="6728"/>
                  <a:pt x="2798" y="6728"/>
                </a:cubicBezTo>
                <a:cubicBezTo>
                  <a:pt x="2715" y="6728"/>
                  <a:pt x="2632" y="6764"/>
                  <a:pt x="2572" y="6835"/>
                </a:cubicBezTo>
                <a:lnTo>
                  <a:pt x="119" y="9288"/>
                </a:lnTo>
                <a:cubicBezTo>
                  <a:pt x="0" y="9407"/>
                  <a:pt x="0" y="9622"/>
                  <a:pt x="119" y="9741"/>
                </a:cubicBezTo>
                <a:lnTo>
                  <a:pt x="1000" y="10622"/>
                </a:lnTo>
                <a:cubicBezTo>
                  <a:pt x="1060" y="10681"/>
                  <a:pt x="1143" y="10711"/>
                  <a:pt x="1227" y="10711"/>
                </a:cubicBezTo>
                <a:cubicBezTo>
                  <a:pt x="1310" y="10711"/>
                  <a:pt x="1393" y="10681"/>
                  <a:pt x="1453" y="10622"/>
                </a:cubicBezTo>
                <a:lnTo>
                  <a:pt x="3906" y="8169"/>
                </a:lnTo>
                <a:cubicBezTo>
                  <a:pt x="4049" y="8050"/>
                  <a:pt x="4049" y="7836"/>
                  <a:pt x="3906" y="7716"/>
                </a:cubicBezTo>
                <a:lnTo>
                  <a:pt x="3691" y="7502"/>
                </a:lnTo>
                <a:lnTo>
                  <a:pt x="4311" y="6883"/>
                </a:lnTo>
                <a:cubicBezTo>
                  <a:pt x="5055" y="7516"/>
                  <a:pt x="5944" y="7811"/>
                  <a:pt x="6820" y="7811"/>
                </a:cubicBezTo>
                <a:cubicBezTo>
                  <a:pt x="8383" y="7811"/>
                  <a:pt x="9907" y="6873"/>
                  <a:pt x="10502" y="5240"/>
                </a:cubicBezTo>
                <a:cubicBezTo>
                  <a:pt x="11431" y="2692"/>
                  <a:pt x="9550" y="1"/>
                  <a:pt x="683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" name="Google Shape;1751;p35">
            <a:extLst>
              <a:ext uri="{FF2B5EF4-FFF2-40B4-BE49-F238E27FC236}">
                <a16:creationId xmlns:a16="http://schemas.microsoft.com/office/drawing/2014/main" id="{507F549C-8F84-2FB0-3D54-1BA92D3F3FD4}"/>
              </a:ext>
            </a:extLst>
          </p:cNvPr>
          <p:cNvGrpSpPr/>
          <p:nvPr/>
        </p:nvGrpSpPr>
        <p:grpSpPr>
          <a:xfrm>
            <a:off x="680690" y="3143384"/>
            <a:ext cx="945330" cy="1122950"/>
            <a:chOff x="2440779" y="4628606"/>
            <a:chExt cx="321730" cy="365708"/>
          </a:xfrm>
        </p:grpSpPr>
        <p:sp>
          <p:nvSpPr>
            <p:cNvPr id="158" name="Google Shape;1752;p35">
              <a:extLst>
                <a:ext uri="{FF2B5EF4-FFF2-40B4-BE49-F238E27FC236}">
                  <a16:creationId xmlns:a16="http://schemas.microsoft.com/office/drawing/2014/main" id="{E28B8603-BD79-372A-68F9-A0F2A9D2909B}"/>
                </a:ext>
              </a:extLst>
            </p:cNvPr>
            <p:cNvSpPr/>
            <p:nvPr/>
          </p:nvSpPr>
          <p:spPr>
            <a:xfrm>
              <a:off x="2440779" y="4628606"/>
              <a:ext cx="276931" cy="320909"/>
            </a:xfrm>
            <a:custGeom>
              <a:avLst/>
              <a:gdLst/>
              <a:ahLst/>
              <a:cxnLst/>
              <a:rect l="l" t="t" r="r" b="b"/>
              <a:pathLst>
                <a:path w="8098" h="9384" extrusionOk="0">
                  <a:moveTo>
                    <a:pt x="953" y="1"/>
                  </a:moveTo>
                  <a:cubicBezTo>
                    <a:pt x="430" y="1"/>
                    <a:pt x="1" y="430"/>
                    <a:pt x="1" y="930"/>
                  </a:cubicBezTo>
                  <a:lnTo>
                    <a:pt x="1" y="8479"/>
                  </a:lnTo>
                  <a:cubicBezTo>
                    <a:pt x="1" y="8884"/>
                    <a:pt x="239" y="9241"/>
                    <a:pt x="620" y="9384"/>
                  </a:cubicBezTo>
                  <a:lnTo>
                    <a:pt x="620" y="3097"/>
                  </a:lnTo>
                  <a:cubicBezTo>
                    <a:pt x="620" y="2668"/>
                    <a:pt x="787" y="2263"/>
                    <a:pt x="1096" y="1978"/>
                  </a:cubicBezTo>
                  <a:lnTo>
                    <a:pt x="1978" y="1096"/>
                  </a:lnTo>
                  <a:cubicBezTo>
                    <a:pt x="2263" y="787"/>
                    <a:pt x="2668" y="620"/>
                    <a:pt x="3097" y="620"/>
                  </a:cubicBezTo>
                  <a:lnTo>
                    <a:pt x="8098" y="620"/>
                  </a:lnTo>
                  <a:cubicBezTo>
                    <a:pt x="7955" y="263"/>
                    <a:pt x="7598" y="1"/>
                    <a:pt x="7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753;p35">
              <a:extLst>
                <a:ext uri="{FF2B5EF4-FFF2-40B4-BE49-F238E27FC236}">
                  <a16:creationId xmlns:a16="http://schemas.microsoft.com/office/drawing/2014/main" id="{4D24B4D3-91D3-B0EF-E0D1-F97C4B65E369}"/>
                </a:ext>
              </a:extLst>
            </p:cNvPr>
            <p:cNvSpPr/>
            <p:nvPr/>
          </p:nvSpPr>
          <p:spPr>
            <a:xfrm>
              <a:off x="2483970" y="4671797"/>
              <a:ext cx="278539" cy="322517"/>
            </a:xfrm>
            <a:custGeom>
              <a:avLst/>
              <a:gdLst/>
              <a:ahLst/>
              <a:cxnLst/>
              <a:rect l="l" t="t" r="r" b="b"/>
              <a:pathLst>
                <a:path w="8145" h="9431" extrusionOk="0">
                  <a:moveTo>
                    <a:pt x="6573" y="3167"/>
                  </a:moveTo>
                  <a:cubicBezTo>
                    <a:pt x="6978" y="3167"/>
                    <a:pt x="6978" y="3787"/>
                    <a:pt x="6573" y="3787"/>
                  </a:cubicBezTo>
                  <a:lnTo>
                    <a:pt x="1548" y="3787"/>
                  </a:lnTo>
                  <a:cubicBezTo>
                    <a:pt x="1143" y="3787"/>
                    <a:pt x="1143" y="3167"/>
                    <a:pt x="1548" y="3167"/>
                  </a:cubicBezTo>
                  <a:close/>
                  <a:moveTo>
                    <a:pt x="6573" y="4430"/>
                  </a:moveTo>
                  <a:cubicBezTo>
                    <a:pt x="6978" y="4430"/>
                    <a:pt x="6978" y="5049"/>
                    <a:pt x="6573" y="5049"/>
                  </a:cubicBezTo>
                  <a:lnTo>
                    <a:pt x="1548" y="5049"/>
                  </a:lnTo>
                  <a:cubicBezTo>
                    <a:pt x="1143" y="5049"/>
                    <a:pt x="1143" y="4430"/>
                    <a:pt x="1548" y="4430"/>
                  </a:cubicBezTo>
                  <a:close/>
                  <a:moveTo>
                    <a:pt x="6573" y="5668"/>
                  </a:moveTo>
                  <a:cubicBezTo>
                    <a:pt x="6978" y="5668"/>
                    <a:pt x="6978" y="6311"/>
                    <a:pt x="6573" y="6311"/>
                  </a:cubicBezTo>
                  <a:lnTo>
                    <a:pt x="1548" y="6311"/>
                  </a:lnTo>
                  <a:cubicBezTo>
                    <a:pt x="1143" y="6311"/>
                    <a:pt x="1143" y="5668"/>
                    <a:pt x="1548" y="5668"/>
                  </a:cubicBezTo>
                  <a:close/>
                  <a:moveTo>
                    <a:pt x="6573" y="6930"/>
                  </a:moveTo>
                  <a:cubicBezTo>
                    <a:pt x="6954" y="6954"/>
                    <a:pt x="6954" y="7525"/>
                    <a:pt x="6573" y="7549"/>
                  </a:cubicBezTo>
                  <a:lnTo>
                    <a:pt x="1548" y="7549"/>
                  </a:lnTo>
                  <a:cubicBezTo>
                    <a:pt x="1167" y="7525"/>
                    <a:pt x="1167" y="6954"/>
                    <a:pt x="1548" y="6930"/>
                  </a:cubicBezTo>
                  <a:close/>
                  <a:moveTo>
                    <a:pt x="2501" y="0"/>
                  </a:moveTo>
                  <a:lnTo>
                    <a:pt x="2501" y="2191"/>
                  </a:lnTo>
                  <a:cubicBezTo>
                    <a:pt x="2501" y="2358"/>
                    <a:pt x="2358" y="2501"/>
                    <a:pt x="2191" y="2501"/>
                  </a:cubicBezTo>
                  <a:lnTo>
                    <a:pt x="0" y="2501"/>
                  </a:lnTo>
                  <a:lnTo>
                    <a:pt x="0" y="8502"/>
                  </a:lnTo>
                  <a:cubicBezTo>
                    <a:pt x="0" y="9002"/>
                    <a:pt x="429" y="9431"/>
                    <a:pt x="953" y="9431"/>
                  </a:cubicBezTo>
                  <a:lnTo>
                    <a:pt x="7192" y="9431"/>
                  </a:lnTo>
                  <a:cubicBezTo>
                    <a:pt x="7716" y="9431"/>
                    <a:pt x="8145" y="9002"/>
                    <a:pt x="8121" y="8502"/>
                  </a:cubicBezTo>
                  <a:lnTo>
                    <a:pt x="8121" y="929"/>
                  </a:lnTo>
                  <a:cubicBezTo>
                    <a:pt x="8145" y="429"/>
                    <a:pt x="7716" y="0"/>
                    <a:pt x="7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754;p35">
              <a:extLst>
                <a:ext uri="{FF2B5EF4-FFF2-40B4-BE49-F238E27FC236}">
                  <a16:creationId xmlns:a16="http://schemas.microsoft.com/office/drawing/2014/main" id="{0115BAA9-B7C0-ABC8-3EBE-C23D02930818}"/>
                </a:ext>
              </a:extLst>
            </p:cNvPr>
            <p:cNvSpPr/>
            <p:nvPr/>
          </p:nvSpPr>
          <p:spPr>
            <a:xfrm>
              <a:off x="2483149" y="4671797"/>
              <a:ext cx="64360" cy="6436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1834" y="0"/>
                  </a:moveTo>
                  <a:cubicBezTo>
                    <a:pt x="1596" y="0"/>
                    <a:pt x="1358" y="95"/>
                    <a:pt x="1167" y="286"/>
                  </a:cubicBezTo>
                  <a:lnTo>
                    <a:pt x="286" y="1167"/>
                  </a:lnTo>
                  <a:cubicBezTo>
                    <a:pt x="96" y="1357"/>
                    <a:pt x="0" y="1619"/>
                    <a:pt x="0" y="1881"/>
                  </a:cubicBezTo>
                  <a:lnTo>
                    <a:pt x="1882" y="1881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Google Shape;632;p21">
            <a:extLst>
              <a:ext uri="{FF2B5EF4-FFF2-40B4-BE49-F238E27FC236}">
                <a16:creationId xmlns:a16="http://schemas.microsoft.com/office/drawing/2014/main" id="{51080C2E-693C-5C1C-424F-8D548E1701C7}"/>
              </a:ext>
            </a:extLst>
          </p:cNvPr>
          <p:cNvGrpSpPr/>
          <p:nvPr/>
        </p:nvGrpSpPr>
        <p:grpSpPr>
          <a:xfrm>
            <a:off x="10612872" y="3210603"/>
            <a:ext cx="1168002" cy="1002737"/>
            <a:chOff x="4794038" y="3489860"/>
            <a:chExt cx="367726" cy="307374"/>
          </a:xfrm>
        </p:grpSpPr>
        <p:sp>
          <p:nvSpPr>
            <p:cNvPr id="163" name="Google Shape;633;p21">
              <a:extLst>
                <a:ext uri="{FF2B5EF4-FFF2-40B4-BE49-F238E27FC236}">
                  <a16:creationId xmlns:a16="http://schemas.microsoft.com/office/drawing/2014/main" id="{611F0429-930B-B1CC-0CD9-41532C9981F7}"/>
                </a:ext>
              </a:extLst>
            </p:cNvPr>
            <p:cNvSpPr/>
            <p:nvPr/>
          </p:nvSpPr>
          <p:spPr>
            <a:xfrm>
              <a:off x="4794038" y="3744242"/>
              <a:ext cx="367726" cy="52992"/>
            </a:xfrm>
            <a:custGeom>
              <a:avLst/>
              <a:gdLst/>
              <a:ahLst/>
              <a:cxnLst/>
              <a:rect l="l" t="t" r="r" b="b"/>
              <a:pathLst>
                <a:path w="10742" h="1548" extrusionOk="0">
                  <a:moveTo>
                    <a:pt x="191" y="0"/>
                  </a:moveTo>
                  <a:cubicBezTo>
                    <a:pt x="96" y="0"/>
                    <a:pt x="1" y="72"/>
                    <a:pt x="25" y="167"/>
                  </a:cubicBezTo>
                  <a:lnTo>
                    <a:pt x="25" y="857"/>
                  </a:lnTo>
                  <a:cubicBezTo>
                    <a:pt x="1" y="1238"/>
                    <a:pt x="311" y="1548"/>
                    <a:pt x="692" y="1548"/>
                  </a:cubicBezTo>
                  <a:lnTo>
                    <a:pt x="10051" y="1548"/>
                  </a:lnTo>
                  <a:cubicBezTo>
                    <a:pt x="10432" y="1548"/>
                    <a:pt x="10741" y="1238"/>
                    <a:pt x="10741" y="857"/>
                  </a:cubicBezTo>
                  <a:lnTo>
                    <a:pt x="10741" y="167"/>
                  </a:lnTo>
                  <a:cubicBezTo>
                    <a:pt x="10741" y="72"/>
                    <a:pt x="10646" y="0"/>
                    <a:pt x="10551" y="0"/>
                  </a:cubicBezTo>
                  <a:lnTo>
                    <a:pt x="6717" y="0"/>
                  </a:lnTo>
                  <a:lnTo>
                    <a:pt x="6574" y="357"/>
                  </a:lnTo>
                  <a:cubicBezTo>
                    <a:pt x="6526" y="429"/>
                    <a:pt x="6455" y="500"/>
                    <a:pt x="6359" y="500"/>
                  </a:cubicBezTo>
                  <a:lnTo>
                    <a:pt x="4407" y="500"/>
                  </a:lnTo>
                  <a:cubicBezTo>
                    <a:pt x="4311" y="500"/>
                    <a:pt x="4216" y="429"/>
                    <a:pt x="4192" y="357"/>
                  </a:cubicBezTo>
                  <a:lnTo>
                    <a:pt x="40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34;p21">
              <a:extLst>
                <a:ext uri="{FF2B5EF4-FFF2-40B4-BE49-F238E27FC236}">
                  <a16:creationId xmlns:a16="http://schemas.microsoft.com/office/drawing/2014/main" id="{4C47963B-23B9-E064-687F-30479C1BF18C}"/>
                </a:ext>
              </a:extLst>
            </p:cNvPr>
            <p:cNvSpPr/>
            <p:nvPr/>
          </p:nvSpPr>
          <p:spPr>
            <a:xfrm>
              <a:off x="4929393" y="3629289"/>
              <a:ext cx="97049" cy="27728"/>
            </a:xfrm>
            <a:custGeom>
              <a:avLst/>
              <a:gdLst/>
              <a:ahLst/>
              <a:cxnLst/>
              <a:rect l="l" t="t" r="r" b="b"/>
              <a:pathLst>
                <a:path w="2835" h="810" extrusionOk="0">
                  <a:moveTo>
                    <a:pt x="0" y="0"/>
                  </a:moveTo>
                  <a:lnTo>
                    <a:pt x="0" y="453"/>
                  </a:lnTo>
                  <a:cubicBezTo>
                    <a:pt x="441" y="691"/>
                    <a:pt x="929" y="810"/>
                    <a:pt x="1417" y="810"/>
                  </a:cubicBezTo>
                  <a:cubicBezTo>
                    <a:pt x="1905" y="810"/>
                    <a:pt x="2394" y="691"/>
                    <a:pt x="2834" y="453"/>
                  </a:cubicBezTo>
                  <a:lnTo>
                    <a:pt x="2834" y="0"/>
                  </a:lnTo>
                  <a:lnTo>
                    <a:pt x="1548" y="477"/>
                  </a:lnTo>
                  <a:cubicBezTo>
                    <a:pt x="1524" y="500"/>
                    <a:pt x="1477" y="500"/>
                    <a:pt x="1429" y="500"/>
                  </a:cubicBezTo>
                  <a:cubicBezTo>
                    <a:pt x="1405" y="500"/>
                    <a:pt x="1358" y="500"/>
                    <a:pt x="1334" y="4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35;p21">
              <a:extLst>
                <a:ext uri="{FF2B5EF4-FFF2-40B4-BE49-F238E27FC236}">
                  <a16:creationId xmlns:a16="http://schemas.microsoft.com/office/drawing/2014/main" id="{4A3F8077-251A-0721-2B0B-858311304B91}"/>
                </a:ext>
              </a:extLst>
            </p:cNvPr>
            <p:cNvSpPr/>
            <p:nvPr/>
          </p:nvSpPr>
          <p:spPr>
            <a:xfrm>
              <a:off x="4900843" y="3566507"/>
              <a:ext cx="155758" cy="57921"/>
            </a:xfrm>
            <a:custGeom>
              <a:avLst/>
              <a:gdLst/>
              <a:ahLst/>
              <a:cxnLst/>
              <a:rect l="l" t="t" r="r" b="b"/>
              <a:pathLst>
                <a:path w="4550" h="1692" extrusionOk="0">
                  <a:moveTo>
                    <a:pt x="2287" y="1"/>
                  </a:moveTo>
                  <a:lnTo>
                    <a:pt x="1" y="858"/>
                  </a:lnTo>
                  <a:lnTo>
                    <a:pt x="2287" y="1691"/>
                  </a:lnTo>
                  <a:lnTo>
                    <a:pt x="4549" y="858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36;p21">
              <a:extLst>
                <a:ext uri="{FF2B5EF4-FFF2-40B4-BE49-F238E27FC236}">
                  <a16:creationId xmlns:a16="http://schemas.microsoft.com/office/drawing/2014/main" id="{B26FF65F-2C40-1EF1-D02D-92B703835152}"/>
                </a:ext>
              </a:extLst>
            </p:cNvPr>
            <p:cNvSpPr/>
            <p:nvPr/>
          </p:nvSpPr>
          <p:spPr>
            <a:xfrm>
              <a:off x="4809545" y="3489860"/>
              <a:ext cx="337532" cy="249521"/>
            </a:xfrm>
            <a:custGeom>
              <a:avLst/>
              <a:gdLst/>
              <a:ahLst/>
              <a:cxnLst/>
              <a:rect l="l" t="t" r="r" b="b"/>
              <a:pathLst>
                <a:path w="9860" h="7289" extrusionOk="0">
                  <a:moveTo>
                    <a:pt x="4942" y="1585"/>
                  </a:moveTo>
                  <a:cubicBezTo>
                    <a:pt x="4978" y="1585"/>
                    <a:pt x="5013" y="1597"/>
                    <a:pt x="5049" y="1620"/>
                  </a:cubicBezTo>
                  <a:lnTo>
                    <a:pt x="8240" y="2787"/>
                  </a:lnTo>
                  <a:cubicBezTo>
                    <a:pt x="8359" y="2835"/>
                    <a:pt x="8455" y="2954"/>
                    <a:pt x="8455" y="3073"/>
                  </a:cubicBezTo>
                  <a:cubicBezTo>
                    <a:pt x="8455" y="3216"/>
                    <a:pt x="8359" y="3335"/>
                    <a:pt x="8240" y="3383"/>
                  </a:cubicBezTo>
                  <a:lnTo>
                    <a:pt x="6978" y="3835"/>
                  </a:lnTo>
                  <a:lnTo>
                    <a:pt x="6978" y="4692"/>
                  </a:lnTo>
                  <a:cubicBezTo>
                    <a:pt x="6954" y="4788"/>
                    <a:pt x="6907" y="4883"/>
                    <a:pt x="6835" y="4954"/>
                  </a:cubicBezTo>
                  <a:cubicBezTo>
                    <a:pt x="6252" y="5324"/>
                    <a:pt x="5591" y="5508"/>
                    <a:pt x="4930" y="5508"/>
                  </a:cubicBezTo>
                  <a:cubicBezTo>
                    <a:pt x="4269" y="5508"/>
                    <a:pt x="3608" y="5324"/>
                    <a:pt x="3025" y="4954"/>
                  </a:cubicBezTo>
                  <a:cubicBezTo>
                    <a:pt x="2930" y="4883"/>
                    <a:pt x="2882" y="4788"/>
                    <a:pt x="2882" y="4692"/>
                  </a:cubicBezTo>
                  <a:lnTo>
                    <a:pt x="2882" y="3835"/>
                  </a:lnTo>
                  <a:lnTo>
                    <a:pt x="2572" y="3716"/>
                  </a:lnTo>
                  <a:lnTo>
                    <a:pt x="2572" y="4669"/>
                  </a:lnTo>
                  <a:cubicBezTo>
                    <a:pt x="2549" y="4859"/>
                    <a:pt x="2400" y="4954"/>
                    <a:pt x="2251" y="4954"/>
                  </a:cubicBezTo>
                  <a:cubicBezTo>
                    <a:pt x="2102" y="4954"/>
                    <a:pt x="1953" y="4859"/>
                    <a:pt x="1929" y="4669"/>
                  </a:cubicBezTo>
                  <a:lnTo>
                    <a:pt x="1929" y="3478"/>
                  </a:lnTo>
                  <a:lnTo>
                    <a:pt x="1644" y="3383"/>
                  </a:lnTo>
                  <a:cubicBezTo>
                    <a:pt x="1501" y="3335"/>
                    <a:pt x="1429" y="3216"/>
                    <a:pt x="1429" y="3073"/>
                  </a:cubicBezTo>
                  <a:cubicBezTo>
                    <a:pt x="1429" y="2954"/>
                    <a:pt x="1501" y="2835"/>
                    <a:pt x="1644" y="2787"/>
                  </a:cubicBezTo>
                  <a:lnTo>
                    <a:pt x="4835" y="1620"/>
                  </a:lnTo>
                  <a:cubicBezTo>
                    <a:pt x="4870" y="1597"/>
                    <a:pt x="4906" y="1585"/>
                    <a:pt x="4942" y="1585"/>
                  </a:cubicBezTo>
                  <a:close/>
                  <a:moveTo>
                    <a:pt x="905" y="1"/>
                  </a:moveTo>
                  <a:cubicBezTo>
                    <a:pt x="405" y="1"/>
                    <a:pt x="0" y="406"/>
                    <a:pt x="0" y="930"/>
                  </a:cubicBezTo>
                  <a:lnTo>
                    <a:pt x="0" y="6788"/>
                  </a:lnTo>
                  <a:lnTo>
                    <a:pt x="3596" y="6788"/>
                  </a:lnTo>
                  <a:cubicBezTo>
                    <a:pt x="3858" y="6788"/>
                    <a:pt x="4097" y="6931"/>
                    <a:pt x="4192" y="7169"/>
                  </a:cubicBezTo>
                  <a:lnTo>
                    <a:pt x="4168" y="7169"/>
                  </a:lnTo>
                  <a:lnTo>
                    <a:pt x="4216" y="7288"/>
                  </a:lnTo>
                  <a:lnTo>
                    <a:pt x="5644" y="7288"/>
                  </a:lnTo>
                  <a:lnTo>
                    <a:pt x="5692" y="7169"/>
                  </a:lnTo>
                  <a:cubicBezTo>
                    <a:pt x="5787" y="6931"/>
                    <a:pt x="6002" y="6788"/>
                    <a:pt x="6264" y="6788"/>
                  </a:cubicBezTo>
                  <a:lnTo>
                    <a:pt x="9860" y="6788"/>
                  </a:lnTo>
                  <a:lnTo>
                    <a:pt x="9860" y="930"/>
                  </a:lnTo>
                  <a:cubicBezTo>
                    <a:pt x="9860" y="406"/>
                    <a:pt x="9455" y="1"/>
                    <a:pt x="8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Slide Number Placeholder 2">
            <a:extLst>
              <a:ext uri="{FF2B5EF4-FFF2-40B4-BE49-F238E27FC236}">
                <a16:creationId xmlns:a16="http://schemas.microsoft.com/office/drawing/2014/main" id="{D381E237-9662-E4B4-6794-741CC3E76880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۳/۲۲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500"/>
                            </p:stCondLst>
                            <p:childTnLst>
                              <p:par>
                                <p:cTn id="7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1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1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1" grpId="0"/>
      <p:bldP spid="1362" grpId="0"/>
      <p:bldP spid="1363" grpId="0"/>
      <p:bldP spid="1364" grpId="0"/>
      <p:bldP spid="1370" grpId="0"/>
      <p:bldP spid="1371" grpId="0"/>
      <p:bldP spid="1376" grpId="0" animBg="1"/>
      <p:bldP spid="1377" grpId="0" animBg="1"/>
      <p:bldP spid="1378" grpId="0" animBg="1"/>
      <p:bldP spid="1379" grpId="0" animBg="1"/>
      <p:bldP spid="1380" grpId="0" animBg="1"/>
      <p:bldP spid="1381" grpId="0" animBg="1"/>
      <p:bldP spid="15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9"/>
          <p:cNvSpPr txBox="1">
            <a:spLocks noGrp="1"/>
          </p:cNvSpPr>
          <p:nvPr>
            <p:ph type="title"/>
          </p:nvPr>
        </p:nvSpPr>
        <p:spPr>
          <a:xfrm>
            <a:off x="0" y="-26037"/>
            <a:ext cx="12192000" cy="135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4800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مقدمه</a:t>
            </a:r>
            <a:endParaRPr sz="4800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428" name="Google Shape;1428;p39"/>
          <p:cNvSpPr txBox="1">
            <a:spLocks noGrp="1"/>
          </p:cNvSpPr>
          <p:nvPr>
            <p:ph type="subTitle" idx="1"/>
          </p:nvPr>
        </p:nvSpPr>
        <p:spPr>
          <a:xfrm>
            <a:off x="93767" y="2872733"/>
            <a:ext cx="5297530" cy="135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مصرف انرژی جهانی و مصرف انرژی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en-US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سختی‌های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پیش‌بینی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دقیق مصرف انرژی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روش‌های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پیش‌بینی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انرژی مصرفی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پیش‌بینی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خودکار انرژی مصرفی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آینده‌ی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</p:txBody>
      </p:sp>
      <p:grpSp>
        <p:nvGrpSpPr>
          <p:cNvPr id="5" name="Google Shape;48;p15">
            <a:extLst>
              <a:ext uri="{FF2B5EF4-FFF2-40B4-BE49-F238E27FC236}">
                <a16:creationId xmlns:a16="http://schemas.microsoft.com/office/drawing/2014/main" id="{59D7D2A2-3179-75AD-07D0-0FB585A60C43}"/>
              </a:ext>
            </a:extLst>
          </p:cNvPr>
          <p:cNvGrpSpPr/>
          <p:nvPr/>
        </p:nvGrpSpPr>
        <p:grpSpPr>
          <a:xfrm>
            <a:off x="5358803" y="1182719"/>
            <a:ext cx="4385617" cy="4733627"/>
            <a:chOff x="457194" y="411475"/>
            <a:chExt cx="4385617" cy="4733627"/>
          </a:xfrm>
        </p:grpSpPr>
        <p:sp>
          <p:nvSpPr>
            <p:cNvPr id="6" name="Google Shape;49;p15">
              <a:extLst>
                <a:ext uri="{FF2B5EF4-FFF2-40B4-BE49-F238E27FC236}">
                  <a16:creationId xmlns:a16="http://schemas.microsoft.com/office/drawing/2014/main" id="{4888C585-203A-093C-CB95-662E7D53280E}"/>
                </a:ext>
              </a:extLst>
            </p:cNvPr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" name="Google Shape;50;p15">
              <a:extLst>
                <a:ext uri="{FF2B5EF4-FFF2-40B4-BE49-F238E27FC236}">
                  <a16:creationId xmlns:a16="http://schemas.microsoft.com/office/drawing/2014/main" id="{75E74147-417F-6551-C532-517229257F39}"/>
                </a:ext>
              </a:extLst>
            </p:cNvPr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14" name="Google Shape;51;p15">
                <a:extLst>
                  <a:ext uri="{FF2B5EF4-FFF2-40B4-BE49-F238E27FC236}">
                    <a16:creationId xmlns:a16="http://schemas.microsoft.com/office/drawing/2014/main" id="{F5561414-2E97-BD19-D246-86FB184D5186}"/>
                  </a:ext>
                </a:extLst>
              </p:cNvPr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2;p15">
                <a:extLst>
                  <a:ext uri="{FF2B5EF4-FFF2-40B4-BE49-F238E27FC236}">
                    <a16:creationId xmlns:a16="http://schemas.microsoft.com/office/drawing/2014/main" id="{4B1DF125-AA20-8DAC-4E4E-5A62BD4718B8}"/>
                  </a:ext>
                </a:extLst>
              </p:cNvPr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3;p15">
                <a:extLst>
                  <a:ext uri="{FF2B5EF4-FFF2-40B4-BE49-F238E27FC236}">
                    <a16:creationId xmlns:a16="http://schemas.microsoft.com/office/drawing/2014/main" id="{3F32BB3A-6C3E-052E-80FB-96FA92DC22AB}"/>
                  </a:ext>
                </a:extLst>
              </p:cNvPr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4;p15">
                <a:extLst>
                  <a:ext uri="{FF2B5EF4-FFF2-40B4-BE49-F238E27FC236}">
                    <a16:creationId xmlns:a16="http://schemas.microsoft.com/office/drawing/2014/main" id="{7134F0CC-89E1-8631-5E86-249C93FD997E}"/>
                  </a:ext>
                </a:extLst>
              </p:cNvPr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5;p15">
                <a:extLst>
                  <a:ext uri="{FF2B5EF4-FFF2-40B4-BE49-F238E27FC236}">
                    <a16:creationId xmlns:a16="http://schemas.microsoft.com/office/drawing/2014/main" id="{090E482B-2769-BD61-AC01-BB32E04484EA}"/>
                  </a:ext>
                </a:extLst>
              </p:cNvPr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6;p15">
                <a:extLst>
                  <a:ext uri="{FF2B5EF4-FFF2-40B4-BE49-F238E27FC236}">
                    <a16:creationId xmlns:a16="http://schemas.microsoft.com/office/drawing/2014/main" id="{05E83890-7333-B532-EC26-D08E9A97E762}"/>
                  </a:ext>
                </a:extLst>
              </p:cNvPr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7;p15">
                <a:extLst>
                  <a:ext uri="{FF2B5EF4-FFF2-40B4-BE49-F238E27FC236}">
                    <a16:creationId xmlns:a16="http://schemas.microsoft.com/office/drawing/2014/main" id="{69B4E3A4-4834-270E-D57B-43C933565CEC}"/>
                  </a:ext>
                </a:extLst>
              </p:cNvPr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8;p15">
                <a:extLst>
                  <a:ext uri="{FF2B5EF4-FFF2-40B4-BE49-F238E27FC236}">
                    <a16:creationId xmlns:a16="http://schemas.microsoft.com/office/drawing/2014/main" id="{D3483591-AAB5-D314-257F-0B355F5B340C}"/>
                  </a:ext>
                </a:extLst>
              </p:cNvPr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9;p15">
                <a:extLst>
                  <a:ext uri="{FF2B5EF4-FFF2-40B4-BE49-F238E27FC236}">
                    <a16:creationId xmlns:a16="http://schemas.microsoft.com/office/drawing/2014/main" id="{A2060E13-BD36-2487-DC28-B18B2DA89AD4}"/>
                  </a:ext>
                </a:extLst>
              </p:cNvPr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0;p15">
                <a:extLst>
                  <a:ext uri="{FF2B5EF4-FFF2-40B4-BE49-F238E27FC236}">
                    <a16:creationId xmlns:a16="http://schemas.microsoft.com/office/drawing/2014/main" id="{8CA69CBA-231E-FD94-506B-A67FF33411EA}"/>
                  </a:ext>
                </a:extLst>
              </p:cNvPr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1;p15">
                <a:extLst>
                  <a:ext uri="{FF2B5EF4-FFF2-40B4-BE49-F238E27FC236}">
                    <a16:creationId xmlns:a16="http://schemas.microsoft.com/office/drawing/2014/main" id="{97490EAC-E16C-FE0C-D4BF-BE15FBBA8581}"/>
                  </a:ext>
                </a:extLst>
              </p:cNvPr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2;p15">
                <a:extLst>
                  <a:ext uri="{FF2B5EF4-FFF2-40B4-BE49-F238E27FC236}">
                    <a16:creationId xmlns:a16="http://schemas.microsoft.com/office/drawing/2014/main" id="{54EBDD2A-5B4C-63B7-73F6-221080FCEB09}"/>
                  </a:ext>
                </a:extLst>
              </p:cNvPr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;p15">
                <a:extLst>
                  <a:ext uri="{FF2B5EF4-FFF2-40B4-BE49-F238E27FC236}">
                    <a16:creationId xmlns:a16="http://schemas.microsoft.com/office/drawing/2014/main" id="{DFF117B6-50AD-4B53-ADFC-DAD9FF8C9DB8}"/>
                  </a:ext>
                </a:extLst>
              </p:cNvPr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4;p15">
                <a:extLst>
                  <a:ext uri="{FF2B5EF4-FFF2-40B4-BE49-F238E27FC236}">
                    <a16:creationId xmlns:a16="http://schemas.microsoft.com/office/drawing/2014/main" id="{FAF423AD-3D87-F53B-4BC9-F3FB51322B4F}"/>
                  </a:ext>
                </a:extLst>
              </p:cNvPr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5;p15">
                <a:extLst>
                  <a:ext uri="{FF2B5EF4-FFF2-40B4-BE49-F238E27FC236}">
                    <a16:creationId xmlns:a16="http://schemas.microsoft.com/office/drawing/2014/main" id="{2B04DBF7-4D03-A2BD-FD09-DD61E0CE93A8}"/>
                  </a:ext>
                </a:extLst>
              </p:cNvPr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6;p15">
                <a:extLst>
                  <a:ext uri="{FF2B5EF4-FFF2-40B4-BE49-F238E27FC236}">
                    <a16:creationId xmlns:a16="http://schemas.microsoft.com/office/drawing/2014/main" id="{141BC97B-08C1-CDDD-30F7-374FAEBFC948}"/>
                  </a:ext>
                </a:extLst>
              </p:cNvPr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7;p15">
                <a:extLst>
                  <a:ext uri="{FF2B5EF4-FFF2-40B4-BE49-F238E27FC236}">
                    <a16:creationId xmlns:a16="http://schemas.microsoft.com/office/drawing/2014/main" id="{31D0A639-DBFC-3580-21CB-856A6E9C26C7}"/>
                  </a:ext>
                </a:extLst>
              </p:cNvPr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8;p15">
                <a:extLst>
                  <a:ext uri="{FF2B5EF4-FFF2-40B4-BE49-F238E27FC236}">
                    <a16:creationId xmlns:a16="http://schemas.microsoft.com/office/drawing/2014/main" id="{9CC1D944-015B-4665-9473-748B0493331E}"/>
                  </a:ext>
                </a:extLst>
              </p:cNvPr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9;p15">
                <a:extLst>
                  <a:ext uri="{FF2B5EF4-FFF2-40B4-BE49-F238E27FC236}">
                    <a16:creationId xmlns:a16="http://schemas.microsoft.com/office/drawing/2014/main" id="{0EF094AC-F2FC-040C-AC03-B4B1C822BA6B}"/>
                  </a:ext>
                </a:extLst>
              </p:cNvPr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70;p15">
                <a:extLst>
                  <a:ext uri="{FF2B5EF4-FFF2-40B4-BE49-F238E27FC236}">
                    <a16:creationId xmlns:a16="http://schemas.microsoft.com/office/drawing/2014/main" id="{9EC8B22E-6D8B-A20D-DA16-6068796F207A}"/>
                  </a:ext>
                </a:extLst>
              </p:cNvPr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71;p15">
                <a:extLst>
                  <a:ext uri="{FF2B5EF4-FFF2-40B4-BE49-F238E27FC236}">
                    <a16:creationId xmlns:a16="http://schemas.microsoft.com/office/drawing/2014/main" id="{B1BB7584-0634-9ED8-8FEE-6043740202AD}"/>
                  </a:ext>
                </a:extLst>
              </p:cNvPr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72;p15">
                <a:extLst>
                  <a:ext uri="{FF2B5EF4-FFF2-40B4-BE49-F238E27FC236}">
                    <a16:creationId xmlns:a16="http://schemas.microsoft.com/office/drawing/2014/main" id="{503AD6B8-AA49-E818-29B6-DB85798D6F89}"/>
                  </a:ext>
                </a:extLst>
              </p:cNvPr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73;p15">
                <a:extLst>
                  <a:ext uri="{FF2B5EF4-FFF2-40B4-BE49-F238E27FC236}">
                    <a16:creationId xmlns:a16="http://schemas.microsoft.com/office/drawing/2014/main" id="{4110450A-6EDB-8AA2-ECB6-0E873D32FAD8}"/>
                  </a:ext>
                </a:extLst>
              </p:cNvPr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74;p15">
                <a:extLst>
                  <a:ext uri="{FF2B5EF4-FFF2-40B4-BE49-F238E27FC236}">
                    <a16:creationId xmlns:a16="http://schemas.microsoft.com/office/drawing/2014/main" id="{7FDB6013-6E73-8389-28AF-FBDDF0F35778}"/>
                  </a:ext>
                </a:extLst>
              </p:cNvPr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75;p15">
                <a:extLst>
                  <a:ext uri="{FF2B5EF4-FFF2-40B4-BE49-F238E27FC236}">
                    <a16:creationId xmlns:a16="http://schemas.microsoft.com/office/drawing/2014/main" id="{518520A2-2A40-7FBE-A5DA-43E4B7465914}"/>
                  </a:ext>
                </a:extLst>
              </p:cNvPr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76;p15">
                <a:extLst>
                  <a:ext uri="{FF2B5EF4-FFF2-40B4-BE49-F238E27FC236}">
                    <a16:creationId xmlns:a16="http://schemas.microsoft.com/office/drawing/2014/main" id="{8E25F411-D16E-0C83-DE12-224CCAA86D12}"/>
                  </a:ext>
                </a:extLst>
              </p:cNvPr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77;p15">
                <a:extLst>
                  <a:ext uri="{FF2B5EF4-FFF2-40B4-BE49-F238E27FC236}">
                    <a16:creationId xmlns:a16="http://schemas.microsoft.com/office/drawing/2014/main" id="{A0E8CA06-4B80-3C75-F16D-3FD7527C34EA}"/>
                  </a:ext>
                </a:extLst>
              </p:cNvPr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78;p15">
                <a:extLst>
                  <a:ext uri="{FF2B5EF4-FFF2-40B4-BE49-F238E27FC236}">
                    <a16:creationId xmlns:a16="http://schemas.microsoft.com/office/drawing/2014/main" id="{D92E47BC-22C0-564C-58BC-E21FFE767F15}"/>
                  </a:ext>
                </a:extLst>
              </p:cNvPr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79;p15">
                <a:extLst>
                  <a:ext uri="{FF2B5EF4-FFF2-40B4-BE49-F238E27FC236}">
                    <a16:creationId xmlns:a16="http://schemas.microsoft.com/office/drawing/2014/main" id="{F4836E8A-8195-4F4D-4C04-4B132E8DE576}"/>
                  </a:ext>
                </a:extLst>
              </p:cNvPr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80;p15">
                <a:extLst>
                  <a:ext uri="{FF2B5EF4-FFF2-40B4-BE49-F238E27FC236}">
                    <a16:creationId xmlns:a16="http://schemas.microsoft.com/office/drawing/2014/main" id="{E9ACFFFC-E594-AA50-95C8-2A5B1800F3A7}"/>
                  </a:ext>
                </a:extLst>
              </p:cNvPr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81;p15">
                <a:extLst>
                  <a:ext uri="{FF2B5EF4-FFF2-40B4-BE49-F238E27FC236}">
                    <a16:creationId xmlns:a16="http://schemas.microsoft.com/office/drawing/2014/main" id="{90917472-8491-FFDE-F536-5C3963288B8F}"/>
                  </a:ext>
                </a:extLst>
              </p:cNvPr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82;p15">
                <a:extLst>
                  <a:ext uri="{FF2B5EF4-FFF2-40B4-BE49-F238E27FC236}">
                    <a16:creationId xmlns:a16="http://schemas.microsoft.com/office/drawing/2014/main" id="{6AC37FC6-3B5F-9111-997C-B13AB39E7A4D}"/>
                  </a:ext>
                </a:extLst>
              </p:cNvPr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83;p15">
                <a:extLst>
                  <a:ext uri="{FF2B5EF4-FFF2-40B4-BE49-F238E27FC236}">
                    <a16:creationId xmlns:a16="http://schemas.microsoft.com/office/drawing/2014/main" id="{D5A94012-6B8D-8864-FF00-70AD83B7EF18}"/>
                  </a:ext>
                </a:extLst>
              </p:cNvPr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84;p15">
                <a:extLst>
                  <a:ext uri="{FF2B5EF4-FFF2-40B4-BE49-F238E27FC236}">
                    <a16:creationId xmlns:a16="http://schemas.microsoft.com/office/drawing/2014/main" id="{FF6C0D5C-C49A-422A-2F9E-B2EB71FF48FF}"/>
                  </a:ext>
                </a:extLst>
              </p:cNvPr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85;p15">
                <a:extLst>
                  <a:ext uri="{FF2B5EF4-FFF2-40B4-BE49-F238E27FC236}">
                    <a16:creationId xmlns:a16="http://schemas.microsoft.com/office/drawing/2014/main" id="{E79C2431-B6C0-4BFE-190A-D384657197C2}"/>
                  </a:ext>
                </a:extLst>
              </p:cNvPr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86;p15">
                <a:extLst>
                  <a:ext uri="{FF2B5EF4-FFF2-40B4-BE49-F238E27FC236}">
                    <a16:creationId xmlns:a16="http://schemas.microsoft.com/office/drawing/2014/main" id="{8AD4C1E4-7945-B4E7-05B8-34664599090F}"/>
                  </a:ext>
                </a:extLst>
              </p:cNvPr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87;p15">
                <a:extLst>
                  <a:ext uri="{FF2B5EF4-FFF2-40B4-BE49-F238E27FC236}">
                    <a16:creationId xmlns:a16="http://schemas.microsoft.com/office/drawing/2014/main" id="{8328C02A-D88C-8385-EE29-0D6FDD231CF2}"/>
                  </a:ext>
                </a:extLst>
              </p:cNvPr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88;p15">
                <a:extLst>
                  <a:ext uri="{FF2B5EF4-FFF2-40B4-BE49-F238E27FC236}">
                    <a16:creationId xmlns:a16="http://schemas.microsoft.com/office/drawing/2014/main" id="{3E219434-4BFD-76E7-5F70-D5C4B23ADCFC}"/>
                  </a:ext>
                </a:extLst>
              </p:cNvPr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89;p15">
                <a:extLst>
                  <a:ext uri="{FF2B5EF4-FFF2-40B4-BE49-F238E27FC236}">
                    <a16:creationId xmlns:a16="http://schemas.microsoft.com/office/drawing/2014/main" id="{2B3EF6CA-6E65-F8D1-298C-D8E0CF2FA825}"/>
                  </a:ext>
                </a:extLst>
              </p:cNvPr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0;p15">
                <a:extLst>
                  <a:ext uri="{FF2B5EF4-FFF2-40B4-BE49-F238E27FC236}">
                    <a16:creationId xmlns:a16="http://schemas.microsoft.com/office/drawing/2014/main" id="{E600C0F8-2778-E048-007F-929CDEABC500}"/>
                  </a:ext>
                </a:extLst>
              </p:cNvPr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1;p15">
                <a:extLst>
                  <a:ext uri="{FF2B5EF4-FFF2-40B4-BE49-F238E27FC236}">
                    <a16:creationId xmlns:a16="http://schemas.microsoft.com/office/drawing/2014/main" id="{13E86404-AF23-3ED5-064B-B23C30560A11}"/>
                  </a:ext>
                </a:extLst>
              </p:cNvPr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2;p15">
                <a:extLst>
                  <a:ext uri="{FF2B5EF4-FFF2-40B4-BE49-F238E27FC236}">
                    <a16:creationId xmlns:a16="http://schemas.microsoft.com/office/drawing/2014/main" id="{6F64CCE7-5661-EBFE-E826-FF8D432A4287}"/>
                  </a:ext>
                </a:extLst>
              </p:cNvPr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3;p15">
                <a:extLst>
                  <a:ext uri="{FF2B5EF4-FFF2-40B4-BE49-F238E27FC236}">
                    <a16:creationId xmlns:a16="http://schemas.microsoft.com/office/drawing/2014/main" id="{42648E25-0CD1-DAAD-6C65-664CF5181068}"/>
                  </a:ext>
                </a:extLst>
              </p:cNvPr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4;p15">
                <a:extLst>
                  <a:ext uri="{FF2B5EF4-FFF2-40B4-BE49-F238E27FC236}">
                    <a16:creationId xmlns:a16="http://schemas.microsoft.com/office/drawing/2014/main" id="{942BC759-66A9-FBD7-C1F8-736720B289A0}"/>
                  </a:ext>
                </a:extLst>
              </p:cNvPr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5;p15">
                <a:extLst>
                  <a:ext uri="{FF2B5EF4-FFF2-40B4-BE49-F238E27FC236}">
                    <a16:creationId xmlns:a16="http://schemas.microsoft.com/office/drawing/2014/main" id="{28FCE301-DD3E-CA68-70C0-E06B801B4FA8}"/>
                  </a:ext>
                </a:extLst>
              </p:cNvPr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6;p15">
                <a:extLst>
                  <a:ext uri="{FF2B5EF4-FFF2-40B4-BE49-F238E27FC236}">
                    <a16:creationId xmlns:a16="http://schemas.microsoft.com/office/drawing/2014/main" id="{DE820FE9-5801-CF79-EBEB-5B7A12334AF4}"/>
                  </a:ext>
                </a:extLst>
              </p:cNvPr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97;p15">
                <a:extLst>
                  <a:ext uri="{FF2B5EF4-FFF2-40B4-BE49-F238E27FC236}">
                    <a16:creationId xmlns:a16="http://schemas.microsoft.com/office/drawing/2014/main" id="{C92C30FE-81B0-8E92-EF4E-8FDA132F1C93}"/>
                  </a:ext>
                </a:extLst>
              </p:cNvPr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98;p15">
                <a:extLst>
                  <a:ext uri="{FF2B5EF4-FFF2-40B4-BE49-F238E27FC236}">
                    <a16:creationId xmlns:a16="http://schemas.microsoft.com/office/drawing/2014/main" id="{EB71D233-DE87-7DCA-B515-9E872EBCE489}"/>
                  </a:ext>
                </a:extLst>
              </p:cNvPr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99;p15">
                <a:extLst>
                  <a:ext uri="{FF2B5EF4-FFF2-40B4-BE49-F238E27FC236}">
                    <a16:creationId xmlns:a16="http://schemas.microsoft.com/office/drawing/2014/main" id="{71F07EBB-1717-809E-54B0-1A0424EDC895}"/>
                  </a:ext>
                </a:extLst>
              </p:cNvPr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00;p15">
                <a:extLst>
                  <a:ext uri="{FF2B5EF4-FFF2-40B4-BE49-F238E27FC236}">
                    <a16:creationId xmlns:a16="http://schemas.microsoft.com/office/drawing/2014/main" id="{295BC10B-6670-89E8-0426-3D77717EE300}"/>
                  </a:ext>
                </a:extLst>
              </p:cNvPr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01;p15">
                <a:extLst>
                  <a:ext uri="{FF2B5EF4-FFF2-40B4-BE49-F238E27FC236}">
                    <a16:creationId xmlns:a16="http://schemas.microsoft.com/office/drawing/2014/main" id="{C19D910A-A87E-683D-2F78-9BA03035951F}"/>
                  </a:ext>
                </a:extLst>
              </p:cNvPr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02;p15">
                <a:extLst>
                  <a:ext uri="{FF2B5EF4-FFF2-40B4-BE49-F238E27FC236}">
                    <a16:creationId xmlns:a16="http://schemas.microsoft.com/office/drawing/2014/main" id="{7BCD79CC-2B2F-9207-786E-1799B8EA2798}"/>
                  </a:ext>
                </a:extLst>
              </p:cNvPr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03;p15">
                <a:extLst>
                  <a:ext uri="{FF2B5EF4-FFF2-40B4-BE49-F238E27FC236}">
                    <a16:creationId xmlns:a16="http://schemas.microsoft.com/office/drawing/2014/main" id="{BBE62E12-47D7-3EFF-84C4-4277DFEFDE02}"/>
                  </a:ext>
                </a:extLst>
              </p:cNvPr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04;p15">
                <a:extLst>
                  <a:ext uri="{FF2B5EF4-FFF2-40B4-BE49-F238E27FC236}">
                    <a16:creationId xmlns:a16="http://schemas.microsoft.com/office/drawing/2014/main" id="{FDDBB038-B290-12BA-8D5D-95B70E212DDF}"/>
                  </a:ext>
                </a:extLst>
              </p:cNvPr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05;p15">
                <a:extLst>
                  <a:ext uri="{FF2B5EF4-FFF2-40B4-BE49-F238E27FC236}">
                    <a16:creationId xmlns:a16="http://schemas.microsoft.com/office/drawing/2014/main" id="{2C09B0C9-CDF3-54A2-7F09-754195B5A31E}"/>
                  </a:ext>
                </a:extLst>
              </p:cNvPr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06;p15">
                <a:extLst>
                  <a:ext uri="{FF2B5EF4-FFF2-40B4-BE49-F238E27FC236}">
                    <a16:creationId xmlns:a16="http://schemas.microsoft.com/office/drawing/2014/main" id="{1C8E96AB-B156-EDC9-29A3-E6539348C933}"/>
                  </a:ext>
                </a:extLst>
              </p:cNvPr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07;p15">
                <a:extLst>
                  <a:ext uri="{FF2B5EF4-FFF2-40B4-BE49-F238E27FC236}">
                    <a16:creationId xmlns:a16="http://schemas.microsoft.com/office/drawing/2014/main" id="{8AFA5055-C8A5-F953-5DDA-B2DAA2823338}"/>
                  </a:ext>
                </a:extLst>
              </p:cNvPr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08;p15">
                <a:extLst>
                  <a:ext uri="{FF2B5EF4-FFF2-40B4-BE49-F238E27FC236}">
                    <a16:creationId xmlns:a16="http://schemas.microsoft.com/office/drawing/2014/main" id="{C27C89EF-480F-3454-303A-77FB4D20ABAA}"/>
                  </a:ext>
                </a:extLst>
              </p:cNvPr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09;p15">
                <a:extLst>
                  <a:ext uri="{FF2B5EF4-FFF2-40B4-BE49-F238E27FC236}">
                    <a16:creationId xmlns:a16="http://schemas.microsoft.com/office/drawing/2014/main" id="{5B3F9702-6F45-D425-A2D4-20EDE6CA88EA}"/>
                  </a:ext>
                </a:extLst>
              </p:cNvPr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10;p15">
                <a:extLst>
                  <a:ext uri="{FF2B5EF4-FFF2-40B4-BE49-F238E27FC236}">
                    <a16:creationId xmlns:a16="http://schemas.microsoft.com/office/drawing/2014/main" id="{6E3A8880-7183-C6A0-5E46-951BE6CB866F}"/>
                  </a:ext>
                </a:extLst>
              </p:cNvPr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11;p15">
                <a:extLst>
                  <a:ext uri="{FF2B5EF4-FFF2-40B4-BE49-F238E27FC236}">
                    <a16:creationId xmlns:a16="http://schemas.microsoft.com/office/drawing/2014/main" id="{59D7CA6E-29FD-BA50-18A1-F2A6D906457E}"/>
                  </a:ext>
                </a:extLst>
              </p:cNvPr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112;p15">
                <a:extLst>
                  <a:ext uri="{FF2B5EF4-FFF2-40B4-BE49-F238E27FC236}">
                    <a16:creationId xmlns:a16="http://schemas.microsoft.com/office/drawing/2014/main" id="{641C940B-7577-5A40-7C40-698BD40FA556}"/>
                  </a:ext>
                </a:extLst>
              </p:cNvPr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113;p15">
                <a:extLst>
                  <a:ext uri="{FF2B5EF4-FFF2-40B4-BE49-F238E27FC236}">
                    <a16:creationId xmlns:a16="http://schemas.microsoft.com/office/drawing/2014/main" id="{0BA204BB-9678-94F0-81FF-62A1E156F46D}"/>
                  </a:ext>
                </a:extLst>
              </p:cNvPr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114;p15">
                <a:extLst>
                  <a:ext uri="{FF2B5EF4-FFF2-40B4-BE49-F238E27FC236}">
                    <a16:creationId xmlns:a16="http://schemas.microsoft.com/office/drawing/2014/main" id="{FD32B1F9-2427-848D-E428-50D5768CACC3}"/>
                  </a:ext>
                </a:extLst>
              </p:cNvPr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115;p15">
                <a:extLst>
                  <a:ext uri="{FF2B5EF4-FFF2-40B4-BE49-F238E27FC236}">
                    <a16:creationId xmlns:a16="http://schemas.microsoft.com/office/drawing/2014/main" id="{72CFF41F-263B-A7E9-65BA-517B8494303B}"/>
                  </a:ext>
                </a:extLst>
              </p:cNvPr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116;p15">
                <a:extLst>
                  <a:ext uri="{FF2B5EF4-FFF2-40B4-BE49-F238E27FC236}">
                    <a16:creationId xmlns:a16="http://schemas.microsoft.com/office/drawing/2014/main" id="{B7060084-F196-7ACB-9990-C8F7FD60015D}"/>
                  </a:ext>
                </a:extLst>
              </p:cNvPr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117;p15">
                <a:extLst>
                  <a:ext uri="{FF2B5EF4-FFF2-40B4-BE49-F238E27FC236}">
                    <a16:creationId xmlns:a16="http://schemas.microsoft.com/office/drawing/2014/main" id="{E2EBC832-4A98-82FA-11E7-1B097345B08C}"/>
                  </a:ext>
                </a:extLst>
              </p:cNvPr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18;p15">
                <a:extLst>
                  <a:ext uri="{FF2B5EF4-FFF2-40B4-BE49-F238E27FC236}">
                    <a16:creationId xmlns:a16="http://schemas.microsoft.com/office/drawing/2014/main" id="{A29E15F8-F2E1-DB5E-04EC-9B474A3A5269}"/>
                  </a:ext>
                </a:extLst>
              </p:cNvPr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19;p15">
                <a:extLst>
                  <a:ext uri="{FF2B5EF4-FFF2-40B4-BE49-F238E27FC236}">
                    <a16:creationId xmlns:a16="http://schemas.microsoft.com/office/drawing/2014/main" id="{82F4985D-B291-9AC6-BB2D-AA5E02F2E00B}"/>
                  </a:ext>
                </a:extLst>
              </p:cNvPr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20;p15">
                <a:extLst>
                  <a:ext uri="{FF2B5EF4-FFF2-40B4-BE49-F238E27FC236}">
                    <a16:creationId xmlns:a16="http://schemas.microsoft.com/office/drawing/2014/main" id="{2E601DFD-2B63-3EC9-4315-EC48EE15978F}"/>
                  </a:ext>
                </a:extLst>
              </p:cNvPr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21;p15">
                <a:extLst>
                  <a:ext uri="{FF2B5EF4-FFF2-40B4-BE49-F238E27FC236}">
                    <a16:creationId xmlns:a16="http://schemas.microsoft.com/office/drawing/2014/main" id="{62316893-6173-1E91-B2DB-0D1215B1E8C7}"/>
                  </a:ext>
                </a:extLst>
              </p:cNvPr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22;p15">
                <a:extLst>
                  <a:ext uri="{FF2B5EF4-FFF2-40B4-BE49-F238E27FC236}">
                    <a16:creationId xmlns:a16="http://schemas.microsoft.com/office/drawing/2014/main" id="{346F6638-8725-9BD4-924D-B5E4AA16A3BD}"/>
                  </a:ext>
                </a:extLst>
              </p:cNvPr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23;p15">
                <a:extLst>
                  <a:ext uri="{FF2B5EF4-FFF2-40B4-BE49-F238E27FC236}">
                    <a16:creationId xmlns:a16="http://schemas.microsoft.com/office/drawing/2014/main" id="{08DA5A57-590E-43A0-0F80-DF716B3B2416}"/>
                  </a:ext>
                </a:extLst>
              </p:cNvPr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24;p15">
                <a:extLst>
                  <a:ext uri="{FF2B5EF4-FFF2-40B4-BE49-F238E27FC236}">
                    <a16:creationId xmlns:a16="http://schemas.microsoft.com/office/drawing/2014/main" id="{110F46B7-493A-D0A5-72A6-CD75DCD888C9}"/>
                  </a:ext>
                </a:extLst>
              </p:cNvPr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25;p15">
                <a:extLst>
                  <a:ext uri="{FF2B5EF4-FFF2-40B4-BE49-F238E27FC236}">
                    <a16:creationId xmlns:a16="http://schemas.microsoft.com/office/drawing/2014/main" id="{5807F2F8-0C9A-26E1-74D9-00D15C470BD8}"/>
                  </a:ext>
                </a:extLst>
              </p:cNvPr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26;p15">
                <a:extLst>
                  <a:ext uri="{FF2B5EF4-FFF2-40B4-BE49-F238E27FC236}">
                    <a16:creationId xmlns:a16="http://schemas.microsoft.com/office/drawing/2014/main" id="{388CA6D0-E756-03C8-A320-5658E5F1098F}"/>
                  </a:ext>
                </a:extLst>
              </p:cNvPr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27;p15">
                <a:extLst>
                  <a:ext uri="{FF2B5EF4-FFF2-40B4-BE49-F238E27FC236}">
                    <a16:creationId xmlns:a16="http://schemas.microsoft.com/office/drawing/2014/main" id="{E72A49FB-2420-6784-7EAD-FED00F97FD80}"/>
                  </a:ext>
                </a:extLst>
              </p:cNvPr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28;p15">
                <a:extLst>
                  <a:ext uri="{FF2B5EF4-FFF2-40B4-BE49-F238E27FC236}">
                    <a16:creationId xmlns:a16="http://schemas.microsoft.com/office/drawing/2014/main" id="{5098894D-1766-FF09-31E7-306149BE352D}"/>
                  </a:ext>
                </a:extLst>
              </p:cNvPr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29;p15">
                <a:extLst>
                  <a:ext uri="{FF2B5EF4-FFF2-40B4-BE49-F238E27FC236}">
                    <a16:creationId xmlns:a16="http://schemas.microsoft.com/office/drawing/2014/main" id="{30F7B729-5A9F-61CE-4816-177EA8567C9C}"/>
                  </a:ext>
                </a:extLst>
              </p:cNvPr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130;p15">
                <a:extLst>
                  <a:ext uri="{FF2B5EF4-FFF2-40B4-BE49-F238E27FC236}">
                    <a16:creationId xmlns:a16="http://schemas.microsoft.com/office/drawing/2014/main" id="{C2A484D0-0AB2-C8FC-4F62-DB62D429A399}"/>
                  </a:ext>
                </a:extLst>
              </p:cNvPr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31;p15">
                <a:extLst>
                  <a:ext uri="{FF2B5EF4-FFF2-40B4-BE49-F238E27FC236}">
                    <a16:creationId xmlns:a16="http://schemas.microsoft.com/office/drawing/2014/main" id="{069CA593-251B-826B-84FE-5BBEC6CD622F}"/>
                  </a:ext>
                </a:extLst>
              </p:cNvPr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32;p15">
                <a:extLst>
                  <a:ext uri="{FF2B5EF4-FFF2-40B4-BE49-F238E27FC236}">
                    <a16:creationId xmlns:a16="http://schemas.microsoft.com/office/drawing/2014/main" id="{7A72265E-CE53-FEB5-7E30-CB48C663C73D}"/>
                  </a:ext>
                </a:extLst>
              </p:cNvPr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33;p15">
                <a:extLst>
                  <a:ext uri="{FF2B5EF4-FFF2-40B4-BE49-F238E27FC236}">
                    <a16:creationId xmlns:a16="http://schemas.microsoft.com/office/drawing/2014/main" id="{6CDB0E88-0738-653A-00E1-52AF08235690}"/>
                  </a:ext>
                </a:extLst>
              </p:cNvPr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134;p15">
                <a:extLst>
                  <a:ext uri="{FF2B5EF4-FFF2-40B4-BE49-F238E27FC236}">
                    <a16:creationId xmlns:a16="http://schemas.microsoft.com/office/drawing/2014/main" id="{9638C4AE-90B8-E229-EDF8-5B782FCD092B}"/>
                  </a:ext>
                </a:extLst>
              </p:cNvPr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35;p15">
                <a:extLst>
                  <a:ext uri="{FF2B5EF4-FFF2-40B4-BE49-F238E27FC236}">
                    <a16:creationId xmlns:a16="http://schemas.microsoft.com/office/drawing/2014/main" id="{7E34DB14-3530-4899-E045-7439370BCDB8}"/>
                  </a:ext>
                </a:extLst>
              </p:cNvPr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136;p15">
                <a:extLst>
                  <a:ext uri="{FF2B5EF4-FFF2-40B4-BE49-F238E27FC236}">
                    <a16:creationId xmlns:a16="http://schemas.microsoft.com/office/drawing/2014/main" id="{A5537929-5889-BAC5-787E-3B5DC4F51E8C}"/>
                  </a:ext>
                </a:extLst>
              </p:cNvPr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37;p15">
                <a:extLst>
                  <a:ext uri="{FF2B5EF4-FFF2-40B4-BE49-F238E27FC236}">
                    <a16:creationId xmlns:a16="http://schemas.microsoft.com/office/drawing/2014/main" id="{92258223-804E-3904-DFB4-F961A6CBBBD1}"/>
                  </a:ext>
                </a:extLst>
              </p:cNvPr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38;p15">
                <a:extLst>
                  <a:ext uri="{FF2B5EF4-FFF2-40B4-BE49-F238E27FC236}">
                    <a16:creationId xmlns:a16="http://schemas.microsoft.com/office/drawing/2014/main" id="{842D6AA8-AFCF-CF69-0A59-AA94B299125A}"/>
                  </a:ext>
                </a:extLst>
              </p:cNvPr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39;p15">
                <a:extLst>
                  <a:ext uri="{FF2B5EF4-FFF2-40B4-BE49-F238E27FC236}">
                    <a16:creationId xmlns:a16="http://schemas.microsoft.com/office/drawing/2014/main" id="{0F2278D3-602E-2E47-9321-ED007D2E3C73}"/>
                  </a:ext>
                </a:extLst>
              </p:cNvPr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40;p15">
                <a:extLst>
                  <a:ext uri="{FF2B5EF4-FFF2-40B4-BE49-F238E27FC236}">
                    <a16:creationId xmlns:a16="http://schemas.microsoft.com/office/drawing/2014/main" id="{BEEDEDDC-F2DC-7C8B-5981-F826B196CE0D}"/>
                  </a:ext>
                </a:extLst>
              </p:cNvPr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41;p15">
                <a:extLst>
                  <a:ext uri="{FF2B5EF4-FFF2-40B4-BE49-F238E27FC236}">
                    <a16:creationId xmlns:a16="http://schemas.microsoft.com/office/drawing/2014/main" id="{8B1AB53E-77E8-9DC7-2E79-7541807FB4FF}"/>
                  </a:ext>
                </a:extLst>
              </p:cNvPr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42;p15">
                <a:extLst>
                  <a:ext uri="{FF2B5EF4-FFF2-40B4-BE49-F238E27FC236}">
                    <a16:creationId xmlns:a16="http://schemas.microsoft.com/office/drawing/2014/main" id="{37B5F488-2B77-044B-048B-D7F976BC3CE7}"/>
                  </a:ext>
                </a:extLst>
              </p:cNvPr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43;p15">
                <a:extLst>
                  <a:ext uri="{FF2B5EF4-FFF2-40B4-BE49-F238E27FC236}">
                    <a16:creationId xmlns:a16="http://schemas.microsoft.com/office/drawing/2014/main" id="{82C103B2-4B10-3EEC-C109-2C5F464C6B4E}"/>
                  </a:ext>
                </a:extLst>
              </p:cNvPr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44;p15">
                <a:extLst>
                  <a:ext uri="{FF2B5EF4-FFF2-40B4-BE49-F238E27FC236}">
                    <a16:creationId xmlns:a16="http://schemas.microsoft.com/office/drawing/2014/main" id="{77B679A2-6FE1-F54B-AECF-A2880CC870FB}"/>
                  </a:ext>
                </a:extLst>
              </p:cNvPr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45;p15">
                <a:extLst>
                  <a:ext uri="{FF2B5EF4-FFF2-40B4-BE49-F238E27FC236}">
                    <a16:creationId xmlns:a16="http://schemas.microsoft.com/office/drawing/2014/main" id="{1573E0B5-396E-976F-5502-D205F7709BF4}"/>
                  </a:ext>
                </a:extLst>
              </p:cNvPr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46;p15">
                <a:extLst>
                  <a:ext uri="{FF2B5EF4-FFF2-40B4-BE49-F238E27FC236}">
                    <a16:creationId xmlns:a16="http://schemas.microsoft.com/office/drawing/2014/main" id="{3E1D7B02-0C16-E591-F847-C9B13D1C6469}"/>
                  </a:ext>
                </a:extLst>
              </p:cNvPr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47;p15">
                <a:extLst>
                  <a:ext uri="{FF2B5EF4-FFF2-40B4-BE49-F238E27FC236}">
                    <a16:creationId xmlns:a16="http://schemas.microsoft.com/office/drawing/2014/main" id="{F408D6DE-3CC5-0BD4-36CA-9CB2C91FF6BC}"/>
                  </a:ext>
                </a:extLst>
              </p:cNvPr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48;p15">
                <a:extLst>
                  <a:ext uri="{FF2B5EF4-FFF2-40B4-BE49-F238E27FC236}">
                    <a16:creationId xmlns:a16="http://schemas.microsoft.com/office/drawing/2014/main" id="{C3FEC4F3-AF0D-CEE9-B3F2-F9838DCE23F7}"/>
                  </a:ext>
                </a:extLst>
              </p:cNvPr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49;p15">
                <a:extLst>
                  <a:ext uri="{FF2B5EF4-FFF2-40B4-BE49-F238E27FC236}">
                    <a16:creationId xmlns:a16="http://schemas.microsoft.com/office/drawing/2014/main" id="{6C699F11-633D-6FEC-7C24-175F400DFAEA}"/>
                  </a:ext>
                </a:extLst>
              </p:cNvPr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50;p15">
                <a:extLst>
                  <a:ext uri="{FF2B5EF4-FFF2-40B4-BE49-F238E27FC236}">
                    <a16:creationId xmlns:a16="http://schemas.microsoft.com/office/drawing/2014/main" id="{A50CA72D-584D-6218-2197-7664BF0F62DE}"/>
                  </a:ext>
                </a:extLst>
              </p:cNvPr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51;p15">
                <a:extLst>
                  <a:ext uri="{FF2B5EF4-FFF2-40B4-BE49-F238E27FC236}">
                    <a16:creationId xmlns:a16="http://schemas.microsoft.com/office/drawing/2014/main" id="{5764AC07-7B42-F235-F337-3F581E5E9581}"/>
                  </a:ext>
                </a:extLst>
              </p:cNvPr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52;p15">
                <a:extLst>
                  <a:ext uri="{FF2B5EF4-FFF2-40B4-BE49-F238E27FC236}">
                    <a16:creationId xmlns:a16="http://schemas.microsoft.com/office/drawing/2014/main" id="{F06CFCA8-D1EF-BCAF-DE6A-50F9E6A8B03A}"/>
                  </a:ext>
                </a:extLst>
              </p:cNvPr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53;p15">
                <a:extLst>
                  <a:ext uri="{FF2B5EF4-FFF2-40B4-BE49-F238E27FC236}">
                    <a16:creationId xmlns:a16="http://schemas.microsoft.com/office/drawing/2014/main" id="{D0331980-8BF0-B8D6-1D50-E101051778B0}"/>
                  </a:ext>
                </a:extLst>
              </p:cNvPr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54;p15">
                <a:extLst>
                  <a:ext uri="{FF2B5EF4-FFF2-40B4-BE49-F238E27FC236}">
                    <a16:creationId xmlns:a16="http://schemas.microsoft.com/office/drawing/2014/main" id="{26AF7EA3-F393-F9B9-F52E-7836CF1069D2}"/>
                  </a:ext>
                </a:extLst>
              </p:cNvPr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55;p15">
                <a:extLst>
                  <a:ext uri="{FF2B5EF4-FFF2-40B4-BE49-F238E27FC236}">
                    <a16:creationId xmlns:a16="http://schemas.microsoft.com/office/drawing/2014/main" id="{51368F44-01FD-1F5B-F157-1B161C4E4B89}"/>
                  </a:ext>
                </a:extLst>
              </p:cNvPr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56;p15">
                <a:extLst>
                  <a:ext uri="{FF2B5EF4-FFF2-40B4-BE49-F238E27FC236}">
                    <a16:creationId xmlns:a16="http://schemas.microsoft.com/office/drawing/2014/main" id="{EF986EF6-9455-7DEE-FBA7-12E15503980A}"/>
                  </a:ext>
                </a:extLst>
              </p:cNvPr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57;p15">
                <a:extLst>
                  <a:ext uri="{FF2B5EF4-FFF2-40B4-BE49-F238E27FC236}">
                    <a16:creationId xmlns:a16="http://schemas.microsoft.com/office/drawing/2014/main" id="{4B90358F-B1C7-6DD9-5B1C-8D8C28674C7F}"/>
                  </a:ext>
                </a:extLst>
              </p:cNvPr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58;p15">
                <a:extLst>
                  <a:ext uri="{FF2B5EF4-FFF2-40B4-BE49-F238E27FC236}">
                    <a16:creationId xmlns:a16="http://schemas.microsoft.com/office/drawing/2014/main" id="{7E0AAB3E-D4F7-7A40-FE23-F1B903E13BD7}"/>
                  </a:ext>
                </a:extLst>
              </p:cNvPr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59;p15">
                <a:extLst>
                  <a:ext uri="{FF2B5EF4-FFF2-40B4-BE49-F238E27FC236}">
                    <a16:creationId xmlns:a16="http://schemas.microsoft.com/office/drawing/2014/main" id="{D0B0FD83-5D61-0269-B4A9-2B010D9387CC}"/>
                  </a:ext>
                </a:extLst>
              </p:cNvPr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60;p15">
                <a:extLst>
                  <a:ext uri="{FF2B5EF4-FFF2-40B4-BE49-F238E27FC236}">
                    <a16:creationId xmlns:a16="http://schemas.microsoft.com/office/drawing/2014/main" id="{774A0708-64AE-A1BA-DA14-6286D75088F4}"/>
                  </a:ext>
                </a:extLst>
              </p:cNvPr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61;p15">
                <a:extLst>
                  <a:ext uri="{FF2B5EF4-FFF2-40B4-BE49-F238E27FC236}">
                    <a16:creationId xmlns:a16="http://schemas.microsoft.com/office/drawing/2014/main" id="{23E75DE2-80EB-5F46-BCEC-F2241DD107F8}"/>
                  </a:ext>
                </a:extLst>
              </p:cNvPr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62;p15">
                <a:extLst>
                  <a:ext uri="{FF2B5EF4-FFF2-40B4-BE49-F238E27FC236}">
                    <a16:creationId xmlns:a16="http://schemas.microsoft.com/office/drawing/2014/main" id="{61719FF6-8D0D-D629-6795-576EB15FA97C}"/>
                  </a:ext>
                </a:extLst>
              </p:cNvPr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63;p15">
                <a:extLst>
                  <a:ext uri="{FF2B5EF4-FFF2-40B4-BE49-F238E27FC236}">
                    <a16:creationId xmlns:a16="http://schemas.microsoft.com/office/drawing/2014/main" id="{B3144FF4-338A-6721-29C8-6766DC141F1D}"/>
                  </a:ext>
                </a:extLst>
              </p:cNvPr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64;p15">
                <a:extLst>
                  <a:ext uri="{FF2B5EF4-FFF2-40B4-BE49-F238E27FC236}">
                    <a16:creationId xmlns:a16="http://schemas.microsoft.com/office/drawing/2014/main" id="{DA71AE23-8EA0-0745-D009-81E5724585E1}"/>
                  </a:ext>
                </a:extLst>
              </p:cNvPr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65;p15">
                <a:extLst>
                  <a:ext uri="{FF2B5EF4-FFF2-40B4-BE49-F238E27FC236}">
                    <a16:creationId xmlns:a16="http://schemas.microsoft.com/office/drawing/2014/main" id="{DD8BBEA0-A453-1EF5-6A44-EE353D202D4A}"/>
                  </a:ext>
                </a:extLst>
              </p:cNvPr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66;p15">
                <a:extLst>
                  <a:ext uri="{FF2B5EF4-FFF2-40B4-BE49-F238E27FC236}">
                    <a16:creationId xmlns:a16="http://schemas.microsoft.com/office/drawing/2014/main" id="{25BFA051-6A72-E61A-D4AA-FFC75807E625}"/>
                  </a:ext>
                </a:extLst>
              </p:cNvPr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67;p15">
                <a:extLst>
                  <a:ext uri="{FF2B5EF4-FFF2-40B4-BE49-F238E27FC236}">
                    <a16:creationId xmlns:a16="http://schemas.microsoft.com/office/drawing/2014/main" id="{943CFD52-F985-D6F8-02CD-58E486791436}"/>
                  </a:ext>
                </a:extLst>
              </p:cNvPr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68;p15">
                <a:extLst>
                  <a:ext uri="{FF2B5EF4-FFF2-40B4-BE49-F238E27FC236}">
                    <a16:creationId xmlns:a16="http://schemas.microsoft.com/office/drawing/2014/main" id="{21E8601D-E0C4-C6C2-D3FE-20AE61C6A886}"/>
                  </a:ext>
                </a:extLst>
              </p:cNvPr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69;p15">
                <a:extLst>
                  <a:ext uri="{FF2B5EF4-FFF2-40B4-BE49-F238E27FC236}">
                    <a16:creationId xmlns:a16="http://schemas.microsoft.com/office/drawing/2014/main" id="{0D51E46E-E3C7-745F-AE8F-EAB75568AAB2}"/>
                  </a:ext>
                </a:extLst>
              </p:cNvPr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70;p15">
                <a:extLst>
                  <a:ext uri="{FF2B5EF4-FFF2-40B4-BE49-F238E27FC236}">
                    <a16:creationId xmlns:a16="http://schemas.microsoft.com/office/drawing/2014/main" id="{AFB59360-0869-D16B-F2E0-CAA88BAC6688}"/>
                  </a:ext>
                </a:extLst>
              </p:cNvPr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71;p15">
                <a:extLst>
                  <a:ext uri="{FF2B5EF4-FFF2-40B4-BE49-F238E27FC236}">
                    <a16:creationId xmlns:a16="http://schemas.microsoft.com/office/drawing/2014/main" id="{A498A561-BB18-A082-12EF-901C88CF6B69}"/>
                  </a:ext>
                </a:extLst>
              </p:cNvPr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72;p15">
                <a:extLst>
                  <a:ext uri="{FF2B5EF4-FFF2-40B4-BE49-F238E27FC236}">
                    <a16:creationId xmlns:a16="http://schemas.microsoft.com/office/drawing/2014/main" id="{79AD9DE0-9EED-4876-E08C-41A8F82EE026}"/>
                  </a:ext>
                </a:extLst>
              </p:cNvPr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73;p15">
                <a:extLst>
                  <a:ext uri="{FF2B5EF4-FFF2-40B4-BE49-F238E27FC236}">
                    <a16:creationId xmlns:a16="http://schemas.microsoft.com/office/drawing/2014/main" id="{E07E4DA7-8ED2-677D-F870-6508144F70A6}"/>
                  </a:ext>
                </a:extLst>
              </p:cNvPr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74;p15">
                <a:extLst>
                  <a:ext uri="{FF2B5EF4-FFF2-40B4-BE49-F238E27FC236}">
                    <a16:creationId xmlns:a16="http://schemas.microsoft.com/office/drawing/2014/main" id="{2663F32A-4DD1-5CA7-453B-B7A509CDA664}"/>
                  </a:ext>
                </a:extLst>
              </p:cNvPr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75;p15">
                <a:extLst>
                  <a:ext uri="{FF2B5EF4-FFF2-40B4-BE49-F238E27FC236}">
                    <a16:creationId xmlns:a16="http://schemas.microsoft.com/office/drawing/2014/main" id="{9C078D79-C0B4-A833-B560-2A7A3FF2A212}"/>
                  </a:ext>
                </a:extLst>
              </p:cNvPr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76;p15">
                <a:extLst>
                  <a:ext uri="{FF2B5EF4-FFF2-40B4-BE49-F238E27FC236}">
                    <a16:creationId xmlns:a16="http://schemas.microsoft.com/office/drawing/2014/main" id="{02F74E4A-61D4-C6C9-1AE8-CACB36F82AA6}"/>
                  </a:ext>
                </a:extLst>
              </p:cNvPr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77;p15">
                <a:extLst>
                  <a:ext uri="{FF2B5EF4-FFF2-40B4-BE49-F238E27FC236}">
                    <a16:creationId xmlns:a16="http://schemas.microsoft.com/office/drawing/2014/main" id="{A9CED583-DE8B-9FAE-DAB1-F14FA9DF2A6D}"/>
                  </a:ext>
                </a:extLst>
              </p:cNvPr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78;p15">
                <a:extLst>
                  <a:ext uri="{FF2B5EF4-FFF2-40B4-BE49-F238E27FC236}">
                    <a16:creationId xmlns:a16="http://schemas.microsoft.com/office/drawing/2014/main" id="{EB8CAC26-CB2B-979E-CF87-23DD638A9814}"/>
                  </a:ext>
                </a:extLst>
              </p:cNvPr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79;p15">
                <a:extLst>
                  <a:ext uri="{FF2B5EF4-FFF2-40B4-BE49-F238E27FC236}">
                    <a16:creationId xmlns:a16="http://schemas.microsoft.com/office/drawing/2014/main" id="{5015FC01-93AC-F700-4BEA-21647BB6075C}"/>
                  </a:ext>
                </a:extLst>
              </p:cNvPr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80;p15">
                <a:extLst>
                  <a:ext uri="{FF2B5EF4-FFF2-40B4-BE49-F238E27FC236}">
                    <a16:creationId xmlns:a16="http://schemas.microsoft.com/office/drawing/2014/main" id="{A99BEC09-78C5-6AA3-F461-283C70C3EAC1}"/>
                  </a:ext>
                </a:extLst>
              </p:cNvPr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81;p15">
                <a:extLst>
                  <a:ext uri="{FF2B5EF4-FFF2-40B4-BE49-F238E27FC236}">
                    <a16:creationId xmlns:a16="http://schemas.microsoft.com/office/drawing/2014/main" id="{79E281D0-6FE4-0236-1BD8-469EDE26C48C}"/>
                  </a:ext>
                </a:extLst>
              </p:cNvPr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82;p15">
                <a:extLst>
                  <a:ext uri="{FF2B5EF4-FFF2-40B4-BE49-F238E27FC236}">
                    <a16:creationId xmlns:a16="http://schemas.microsoft.com/office/drawing/2014/main" id="{F3DE3829-8861-9E51-9680-8032C03BB61F}"/>
                  </a:ext>
                </a:extLst>
              </p:cNvPr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83;p15">
                <a:extLst>
                  <a:ext uri="{FF2B5EF4-FFF2-40B4-BE49-F238E27FC236}">
                    <a16:creationId xmlns:a16="http://schemas.microsoft.com/office/drawing/2014/main" id="{7BE319B5-D035-FA03-D8FA-FACD4761EAAA}"/>
                  </a:ext>
                </a:extLst>
              </p:cNvPr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84;p15">
                <a:extLst>
                  <a:ext uri="{FF2B5EF4-FFF2-40B4-BE49-F238E27FC236}">
                    <a16:creationId xmlns:a16="http://schemas.microsoft.com/office/drawing/2014/main" id="{1BFA6871-DEBD-4CA5-EB77-6552C2784EC6}"/>
                  </a:ext>
                </a:extLst>
              </p:cNvPr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85;p15">
                <a:extLst>
                  <a:ext uri="{FF2B5EF4-FFF2-40B4-BE49-F238E27FC236}">
                    <a16:creationId xmlns:a16="http://schemas.microsoft.com/office/drawing/2014/main" id="{7D28BBA5-0053-E9C5-D9F2-D84DDF03CF0E}"/>
                  </a:ext>
                </a:extLst>
              </p:cNvPr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86;p15">
                <a:extLst>
                  <a:ext uri="{FF2B5EF4-FFF2-40B4-BE49-F238E27FC236}">
                    <a16:creationId xmlns:a16="http://schemas.microsoft.com/office/drawing/2014/main" id="{F659BE53-2956-440B-EBBE-85E6FC03E3D7}"/>
                  </a:ext>
                </a:extLst>
              </p:cNvPr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87;p15">
                <a:extLst>
                  <a:ext uri="{FF2B5EF4-FFF2-40B4-BE49-F238E27FC236}">
                    <a16:creationId xmlns:a16="http://schemas.microsoft.com/office/drawing/2014/main" id="{570A1C5B-88AA-E0F3-55B3-958288D736E2}"/>
                  </a:ext>
                </a:extLst>
              </p:cNvPr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88;p15">
                <a:extLst>
                  <a:ext uri="{FF2B5EF4-FFF2-40B4-BE49-F238E27FC236}">
                    <a16:creationId xmlns:a16="http://schemas.microsoft.com/office/drawing/2014/main" id="{93B94EF9-52FA-23F9-D9E9-1577E1E5FFA1}"/>
                  </a:ext>
                </a:extLst>
              </p:cNvPr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89;p15">
                <a:extLst>
                  <a:ext uri="{FF2B5EF4-FFF2-40B4-BE49-F238E27FC236}">
                    <a16:creationId xmlns:a16="http://schemas.microsoft.com/office/drawing/2014/main" id="{061EEF42-88BB-EB2E-C896-566B520793C5}"/>
                  </a:ext>
                </a:extLst>
              </p:cNvPr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90;p15">
                <a:extLst>
                  <a:ext uri="{FF2B5EF4-FFF2-40B4-BE49-F238E27FC236}">
                    <a16:creationId xmlns:a16="http://schemas.microsoft.com/office/drawing/2014/main" id="{096598BD-B077-3DBC-D591-2F38CB013168}"/>
                  </a:ext>
                </a:extLst>
              </p:cNvPr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91;p15">
                <a:extLst>
                  <a:ext uri="{FF2B5EF4-FFF2-40B4-BE49-F238E27FC236}">
                    <a16:creationId xmlns:a16="http://schemas.microsoft.com/office/drawing/2014/main" id="{749A98F3-860F-3CE6-8832-44E6D2B5A3A6}"/>
                  </a:ext>
                </a:extLst>
              </p:cNvPr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92;p15">
                <a:extLst>
                  <a:ext uri="{FF2B5EF4-FFF2-40B4-BE49-F238E27FC236}">
                    <a16:creationId xmlns:a16="http://schemas.microsoft.com/office/drawing/2014/main" id="{A65558E7-9A55-017A-4426-AF01F1C4B752}"/>
                  </a:ext>
                </a:extLst>
              </p:cNvPr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93;p15">
                <a:extLst>
                  <a:ext uri="{FF2B5EF4-FFF2-40B4-BE49-F238E27FC236}">
                    <a16:creationId xmlns:a16="http://schemas.microsoft.com/office/drawing/2014/main" id="{ECF42181-01DB-766A-3216-9E5A418B35AD}"/>
                  </a:ext>
                </a:extLst>
              </p:cNvPr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94;p15">
                <a:extLst>
                  <a:ext uri="{FF2B5EF4-FFF2-40B4-BE49-F238E27FC236}">
                    <a16:creationId xmlns:a16="http://schemas.microsoft.com/office/drawing/2014/main" id="{877E12B4-2A1B-7342-6880-742DE39F35EF}"/>
                  </a:ext>
                </a:extLst>
              </p:cNvPr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95;p15">
                <a:extLst>
                  <a:ext uri="{FF2B5EF4-FFF2-40B4-BE49-F238E27FC236}">
                    <a16:creationId xmlns:a16="http://schemas.microsoft.com/office/drawing/2014/main" id="{8DC781EA-71B3-E7F1-D4AD-BC87F61BC37B}"/>
                  </a:ext>
                </a:extLst>
              </p:cNvPr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96;p15">
                <a:extLst>
                  <a:ext uri="{FF2B5EF4-FFF2-40B4-BE49-F238E27FC236}">
                    <a16:creationId xmlns:a16="http://schemas.microsoft.com/office/drawing/2014/main" id="{CB0E777E-6049-B909-0B8E-FAF98A7B18F0}"/>
                  </a:ext>
                </a:extLst>
              </p:cNvPr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97;p15">
                <a:extLst>
                  <a:ext uri="{FF2B5EF4-FFF2-40B4-BE49-F238E27FC236}">
                    <a16:creationId xmlns:a16="http://schemas.microsoft.com/office/drawing/2014/main" id="{C23E2341-64AD-CDF2-ADED-D221B6915FD1}"/>
                  </a:ext>
                </a:extLst>
              </p:cNvPr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98;p15">
                <a:extLst>
                  <a:ext uri="{FF2B5EF4-FFF2-40B4-BE49-F238E27FC236}">
                    <a16:creationId xmlns:a16="http://schemas.microsoft.com/office/drawing/2014/main" id="{035A9805-B969-5ECB-B23C-A8932DA577AE}"/>
                  </a:ext>
                </a:extLst>
              </p:cNvPr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99;p15">
                <a:extLst>
                  <a:ext uri="{FF2B5EF4-FFF2-40B4-BE49-F238E27FC236}">
                    <a16:creationId xmlns:a16="http://schemas.microsoft.com/office/drawing/2014/main" id="{753AADF4-DB85-6A08-2B6D-452E0C5B5A28}"/>
                  </a:ext>
                </a:extLst>
              </p:cNvPr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00;p15">
                <a:extLst>
                  <a:ext uri="{FF2B5EF4-FFF2-40B4-BE49-F238E27FC236}">
                    <a16:creationId xmlns:a16="http://schemas.microsoft.com/office/drawing/2014/main" id="{1D11B569-D2B6-85BF-CFBC-306EE5A78F84}"/>
                  </a:ext>
                </a:extLst>
              </p:cNvPr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01;p15">
                <a:extLst>
                  <a:ext uri="{FF2B5EF4-FFF2-40B4-BE49-F238E27FC236}">
                    <a16:creationId xmlns:a16="http://schemas.microsoft.com/office/drawing/2014/main" id="{177DFE74-0ED4-BC55-E8E6-D8A4866632A9}"/>
                  </a:ext>
                </a:extLst>
              </p:cNvPr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02;p15">
                <a:extLst>
                  <a:ext uri="{FF2B5EF4-FFF2-40B4-BE49-F238E27FC236}">
                    <a16:creationId xmlns:a16="http://schemas.microsoft.com/office/drawing/2014/main" id="{73CC0887-EED0-FD29-E795-973ACBC297A9}"/>
                  </a:ext>
                </a:extLst>
              </p:cNvPr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03;p15">
                <a:extLst>
                  <a:ext uri="{FF2B5EF4-FFF2-40B4-BE49-F238E27FC236}">
                    <a16:creationId xmlns:a16="http://schemas.microsoft.com/office/drawing/2014/main" id="{E6D72DE7-F57B-CBEF-FC5D-BA614FC578A9}"/>
                  </a:ext>
                </a:extLst>
              </p:cNvPr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04;p15">
                <a:extLst>
                  <a:ext uri="{FF2B5EF4-FFF2-40B4-BE49-F238E27FC236}">
                    <a16:creationId xmlns:a16="http://schemas.microsoft.com/office/drawing/2014/main" id="{96C6C12B-0DF4-4245-993A-A3E543406178}"/>
                  </a:ext>
                </a:extLst>
              </p:cNvPr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05;p15">
                <a:extLst>
                  <a:ext uri="{FF2B5EF4-FFF2-40B4-BE49-F238E27FC236}">
                    <a16:creationId xmlns:a16="http://schemas.microsoft.com/office/drawing/2014/main" id="{F7C3AF0C-35E6-B264-10D5-2EEA78A9AC5F}"/>
                  </a:ext>
                </a:extLst>
              </p:cNvPr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06;p15">
                <a:extLst>
                  <a:ext uri="{FF2B5EF4-FFF2-40B4-BE49-F238E27FC236}">
                    <a16:creationId xmlns:a16="http://schemas.microsoft.com/office/drawing/2014/main" id="{3FFBE0C3-BC4D-B6DE-C490-1D78252C2E04}"/>
                  </a:ext>
                </a:extLst>
              </p:cNvPr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07;p15">
                <a:extLst>
                  <a:ext uri="{FF2B5EF4-FFF2-40B4-BE49-F238E27FC236}">
                    <a16:creationId xmlns:a16="http://schemas.microsoft.com/office/drawing/2014/main" id="{1A54EF5D-8DF5-1845-1EE6-A73EC324578F}"/>
                  </a:ext>
                </a:extLst>
              </p:cNvPr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08;p15">
                <a:extLst>
                  <a:ext uri="{FF2B5EF4-FFF2-40B4-BE49-F238E27FC236}">
                    <a16:creationId xmlns:a16="http://schemas.microsoft.com/office/drawing/2014/main" id="{D246903D-EEBB-8BBA-D556-40C7ED1815D2}"/>
                  </a:ext>
                </a:extLst>
              </p:cNvPr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09;p15">
                <a:extLst>
                  <a:ext uri="{FF2B5EF4-FFF2-40B4-BE49-F238E27FC236}">
                    <a16:creationId xmlns:a16="http://schemas.microsoft.com/office/drawing/2014/main" id="{35292E95-52AB-7833-2D04-7415DC66C464}"/>
                  </a:ext>
                </a:extLst>
              </p:cNvPr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10;p15">
                <a:extLst>
                  <a:ext uri="{FF2B5EF4-FFF2-40B4-BE49-F238E27FC236}">
                    <a16:creationId xmlns:a16="http://schemas.microsoft.com/office/drawing/2014/main" id="{15DE7ACF-39CD-777F-E743-99BE2923A127}"/>
                  </a:ext>
                </a:extLst>
              </p:cNvPr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11;p15">
                <a:extLst>
                  <a:ext uri="{FF2B5EF4-FFF2-40B4-BE49-F238E27FC236}">
                    <a16:creationId xmlns:a16="http://schemas.microsoft.com/office/drawing/2014/main" id="{7B20CA0C-BEFC-095B-824C-A49E717655EF}"/>
                  </a:ext>
                </a:extLst>
              </p:cNvPr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12;p15">
                <a:extLst>
                  <a:ext uri="{FF2B5EF4-FFF2-40B4-BE49-F238E27FC236}">
                    <a16:creationId xmlns:a16="http://schemas.microsoft.com/office/drawing/2014/main" id="{A6445EBB-08E7-E357-778B-49C342A4D10B}"/>
                  </a:ext>
                </a:extLst>
              </p:cNvPr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13;p15">
                <a:extLst>
                  <a:ext uri="{FF2B5EF4-FFF2-40B4-BE49-F238E27FC236}">
                    <a16:creationId xmlns:a16="http://schemas.microsoft.com/office/drawing/2014/main" id="{441BA4B3-1D99-63A1-7411-4AC8D61F86FD}"/>
                  </a:ext>
                </a:extLst>
              </p:cNvPr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14;p15">
                <a:extLst>
                  <a:ext uri="{FF2B5EF4-FFF2-40B4-BE49-F238E27FC236}">
                    <a16:creationId xmlns:a16="http://schemas.microsoft.com/office/drawing/2014/main" id="{D510895F-02B6-DE05-AEE4-4B78742ACF92}"/>
                  </a:ext>
                </a:extLst>
              </p:cNvPr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15;p15">
                <a:extLst>
                  <a:ext uri="{FF2B5EF4-FFF2-40B4-BE49-F238E27FC236}">
                    <a16:creationId xmlns:a16="http://schemas.microsoft.com/office/drawing/2014/main" id="{38092BD6-DD50-B039-AFE0-F201620FE591}"/>
                  </a:ext>
                </a:extLst>
              </p:cNvPr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16;p15">
                <a:extLst>
                  <a:ext uri="{FF2B5EF4-FFF2-40B4-BE49-F238E27FC236}">
                    <a16:creationId xmlns:a16="http://schemas.microsoft.com/office/drawing/2014/main" id="{D2385D84-E04A-C78E-BF9A-B918FF66F6EC}"/>
                  </a:ext>
                </a:extLst>
              </p:cNvPr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17;p15">
                <a:extLst>
                  <a:ext uri="{FF2B5EF4-FFF2-40B4-BE49-F238E27FC236}">
                    <a16:creationId xmlns:a16="http://schemas.microsoft.com/office/drawing/2014/main" id="{436213B5-EED6-C431-B805-1F2DED4F7B8E}"/>
                  </a:ext>
                </a:extLst>
              </p:cNvPr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18;p15">
                <a:extLst>
                  <a:ext uri="{FF2B5EF4-FFF2-40B4-BE49-F238E27FC236}">
                    <a16:creationId xmlns:a16="http://schemas.microsoft.com/office/drawing/2014/main" id="{B1EF33B0-232E-CF7E-8CBE-4B1C010E9B99}"/>
                  </a:ext>
                </a:extLst>
              </p:cNvPr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19;p15">
                <a:extLst>
                  <a:ext uri="{FF2B5EF4-FFF2-40B4-BE49-F238E27FC236}">
                    <a16:creationId xmlns:a16="http://schemas.microsoft.com/office/drawing/2014/main" id="{AAC31A21-13AD-F33B-14D1-FEC00231E501}"/>
                  </a:ext>
                </a:extLst>
              </p:cNvPr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20;p15">
                <a:extLst>
                  <a:ext uri="{FF2B5EF4-FFF2-40B4-BE49-F238E27FC236}">
                    <a16:creationId xmlns:a16="http://schemas.microsoft.com/office/drawing/2014/main" id="{021E2164-8C32-17A5-5D7D-E28DA979599A}"/>
                  </a:ext>
                </a:extLst>
              </p:cNvPr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21;p15">
                <a:extLst>
                  <a:ext uri="{FF2B5EF4-FFF2-40B4-BE49-F238E27FC236}">
                    <a16:creationId xmlns:a16="http://schemas.microsoft.com/office/drawing/2014/main" id="{9DAB6D3C-CC96-DE3F-75A2-B02A9100C68F}"/>
                  </a:ext>
                </a:extLst>
              </p:cNvPr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22;p15">
                <a:extLst>
                  <a:ext uri="{FF2B5EF4-FFF2-40B4-BE49-F238E27FC236}">
                    <a16:creationId xmlns:a16="http://schemas.microsoft.com/office/drawing/2014/main" id="{2ABEAD79-E3ED-ED62-17D4-6B0C5B855E2D}"/>
                  </a:ext>
                </a:extLst>
              </p:cNvPr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23;p15">
                <a:extLst>
                  <a:ext uri="{FF2B5EF4-FFF2-40B4-BE49-F238E27FC236}">
                    <a16:creationId xmlns:a16="http://schemas.microsoft.com/office/drawing/2014/main" id="{8EF9A726-FB97-E547-AE0C-287792FA61FF}"/>
                  </a:ext>
                </a:extLst>
              </p:cNvPr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24;p15">
                <a:extLst>
                  <a:ext uri="{FF2B5EF4-FFF2-40B4-BE49-F238E27FC236}">
                    <a16:creationId xmlns:a16="http://schemas.microsoft.com/office/drawing/2014/main" id="{784C117D-6E5C-0E43-40AE-90B20F454804}"/>
                  </a:ext>
                </a:extLst>
              </p:cNvPr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" name="Google Shape;225;p15">
              <a:extLst>
                <a:ext uri="{FF2B5EF4-FFF2-40B4-BE49-F238E27FC236}">
                  <a16:creationId xmlns:a16="http://schemas.microsoft.com/office/drawing/2014/main" id="{67289D3F-28B7-4E76-FC27-CE868F9DF516}"/>
                </a:ext>
              </a:extLst>
            </p:cNvPr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6;p15">
              <a:extLst>
                <a:ext uri="{FF2B5EF4-FFF2-40B4-BE49-F238E27FC236}">
                  <a16:creationId xmlns:a16="http://schemas.microsoft.com/office/drawing/2014/main" id="{A1C90CC5-07EA-BD7F-5DD6-20F40BEF9ED4}"/>
                </a:ext>
              </a:extLst>
            </p:cNvPr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7;p15">
              <a:extLst>
                <a:ext uri="{FF2B5EF4-FFF2-40B4-BE49-F238E27FC236}">
                  <a16:creationId xmlns:a16="http://schemas.microsoft.com/office/drawing/2014/main" id="{11F55F99-DB6A-E915-7440-D4C3926FCF5E}"/>
                </a:ext>
              </a:extLst>
            </p:cNvPr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8;p15">
              <a:extLst>
                <a:ext uri="{FF2B5EF4-FFF2-40B4-BE49-F238E27FC236}">
                  <a16:creationId xmlns:a16="http://schemas.microsoft.com/office/drawing/2014/main" id="{B70B809D-2C17-C81C-227C-EFA11839B2C5}"/>
                </a:ext>
              </a:extLst>
            </p:cNvPr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29;p15">
              <a:extLst>
                <a:ext uri="{FF2B5EF4-FFF2-40B4-BE49-F238E27FC236}">
                  <a16:creationId xmlns:a16="http://schemas.microsoft.com/office/drawing/2014/main" id="{76DBFEDC-9E33-5B07-384A-485A2FB75038}"/>
                </a:ext>
              </a:extLst>
            </p:cNvPr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0;p15">
              <a:extLst>
                <a:ext uri="{FF2B5EF4-FFF2-40B4-BE49-F238E27FC236}">
                  <a16:creationId xmlns:a16="http://schemas.microsoft.com/office/drawing/2014/main" id="{CA9BD02D-925D-8DDF-F042-517B6E106DBF}"/>
                </a:ext>
              </a:extLst>
            </p:cNvPr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Slide Number Placeholder 2">
            <a:extLst>
              <a:ext uri="{FF2B5EF4-FFF2-40B4-BE49-F238E27FC236}">
                <a16:creationId xmlns:a16="http://schemas.microsoft.com/office/drawing/2014/main" id="{CDA3CAD3-45F2-F610-9D2B-DF8539B60A94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۴/۲۲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900"/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00"/>
                                        <p:tgtEl>
                                          <p:spTgt spid="1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8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900"/>
                                        <p:tgtEl>
                                          <p:spTgt spid="14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7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900"/>
                                        <p:tgtEl>
                                          <p:spTgt spid="14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4" name="Google Shape;1434;p40"/>
          <p:cNvCxnSpPr>
            <a:cxnSpLocks/>
          </p:cNvCxnSpPr>
          <p:nvPr/>
        </p:nvCxnSpPr>
        <p:spPr>
          <a:xfrm>
            <a:off x="-166" y="6108167"/>
            <a:ext cx="1079356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436" name="Google Shape;1436;p40"/>
          <p:cNvSpPr txBox="1">
            <a:spLocks noGrp="1"/>
          </p:cNvSpPr>
          <p:nvPr>
            <p:ph type="title"/>
          </p:nvPr>
        </p:nvSpPr>
        <p:spPr>
          <a:xfrm>
            <a:off x="3716400" y="258500"/>
            <a:ext cx="4759200" cy="76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-IR" sz="4800" dirty="0">
                <a:latin typeface="Calibri"/>
                <a:ea typeface="Calibri"/>
                <a:cs typeface="Calibri"/>
                <a:sym typeface="Calibri"/>
              </a:rPr>
              <a:t>مصرف انرژی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5" name="Google Shape;1455;p40"/>
          <p:cNvSpPr txBox="1"/>
          <p:nvPr/>
        </p:nvSpPr>
        <p:spPr>
          <a:xfrm>
            <a:off x="5701499" y="6352625"/>
            <a:ext cx="1354421" cy="377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معیار‌های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ارزیابی</a:t>
            </a:r>
          </a:p>
        </p:txBody>
      </p:sp>
      <p:sp>
        <p:nvSpPr>
          <p:cNvPr id="1456" name="Google Shape;1456;p40"/>
          <p:cNvSpPr txBox="1"/>
          <p:nvPr/>
        </p:nvSpPr>
        <p:spPr>
          <a:xfrm>
            <a:off x="186461" y="6367117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200" b="1" dirty="0">
                <a:latin typeface="Calibri"/>
                <a:ea typeface="Calibri"/>
                <a:cs typeface="Calibri"/>
                <a:sym typeface="Calibri"/>
              </a:rPr>
              <a:t>مقدمه</a:t>
            </a:r>
            <a:endParaRPr sz="12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7" name="Google Shape;1457;p40"/>
          <p:cNvSpPr txBox="1"/>
          <p:nvPr/>
        </p:nvSpPr>
        <p:spPr>
          <a:xfrm>
            <a:off x="1817574" y="6367121"/>
            <a:ext cx="1502114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" sz="1200" dirty="0">
                <a:latin typeface="Calibri"/>
                <a:ea typeface="Calibri"/>
                <a:cs typeface="Calibri"/>
                <a:sym typeface="Calibri"/>
              </a:rPr>
              <a:t>روش‌های پیش‌بینی</a:t>
            </a:r>
          </a:p>
        </p:txBody>
      </p:sp>
      <p:sp>
        <p:nvSpPr>
          <p:cNvPr id="1458" name="Google Shape;1458;p40"/>
          <p:cNvSpPr txBox="1"/>
          <p:nvPr/>
        </p:nvSpPr>
        <p:spPr>
          <a:xfrm>
            <a:off x="7807200" y="6349204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نتایج تجربی</a:t>
            </a:r>
          </a:p>
        </p:txBody>
      </p:sp>
      <p:sp>
        <p:nvSpPr>
          <p:cNvPr id="1459" name="Google Shape;1459;p40"/>
          <p:cNvSpPr txBox="1"/>
          <p:nvPr/>
        </p:nvSpPr>
        <p:spPr>
          <a:xfrm>
            <a:off x="3536396" y="6349204"/>
            <a:ext cx="1850503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vl="0" algn="ctr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</a:p>
        </p:txBody>
      </p:sp>
      <p:sp>
        <p:nvSpPr>
          <p:cNvPr id="1460" name="Google Shape;1460;p40"/>
          <p:cNvSpPr txBox="1"/>
          <p:nvPr/>
        </p:nvSpPr>
        <p:spPr>
          <a:xfrm>
            <a:off x="9726803" y="6349204"/>
            <a:ext cx="912800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4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61" name="Google Shape;1461;p40"/>
          <p:cNvCxnSpPr/>
          <p:nvPr/>
        </p:nvCxnSpPr>
        <p:spPr>
          <a:xfrm>
            <a:off x="646209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462" name="Google Shape;1462;p40"/>
          <p:cNvSpPr/>
          <p:nvPr/>
        </p:nvSpPr>
        <p:spPr>
          <a:xfrm>
            <a:off x="286027" y="5893967"/>
            <a:ext cx="703600" cy="4308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۱</a:t>
            </a:r>
            <a:endParaRPr sz="4133" b="1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3" name="Google Shape;1463;p40"/>
          <p:cNvSpPr txBox="1"/>
          <p:nvPr/>
        </p:nvSpPr>
        <p:spPr>
          <a:xfrm>
            <a:off x="477341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464" name="Google Shape;1464;p40"/>
          <p:cNvSpPr txBox="1"/>
          <p:nvPr/>
        </p:nvSpPr>
        <p:spPr>
          <a:xfrm>
            <a:off x="181757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465" name="Google Shape;1465;p40"/>
          <p:cNvSpPr txBox="1"/>
          <p:nvPr/>
        </p:nvSpPr>
        <p:spPr>
          <a:xfrm>
            <a:off x="632131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466" name="Google Shape;1466;p40"/>
          <p:cNvSpPr txBox="1"/>
          <p:nvPr/>
        </p:nvSpPr>
        <p:spPr>
          <a:xfrm>
            <a:off x="4033279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467" name="Google Shape;1467;p40"/>
          <p:cNvSpPr/>
          <p:nvPr/>
        </p:nvSpPr>
        <p:spPr>
          <a:xfrm>
            <a:off x="2191353" y="5893935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۲</a:t>
            </a:r>
            <a:endParaRPr sz="4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8" name="Google Shape;1468;p40"/>
          <p:cNvSpPr/>
          <p:nvPr/>
        </p:nvSpPr>
        <p:spPr>
          <a:xfrm>
            <a:off x="410856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۳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9" name="Google Shape;1469;p40"/>
          <p:cNvSpPr/>
          <p:nvPr/>
        </p:nvSpPr>
        <p:spPr>
          <a:xfrm>
            <a:off x="6022225" y="5887348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۴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0" name="Google Shape;1470;p40"/>
          <p:cNvSpPr/>
          <p:nvPr/>
        </p:nvSpPr>
        <p:spPr>
          <a:xfrm>
            <a:off x="7930260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800">
                <a:solidFill>
                  <a:srgbClr val="393939"/>
                </a:solidFill>
              </a:rPr>
              <a:t> </a:t>
            </a:r>
            <a:r>
              <a:rPr lang="en" sz="3067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۵</a:t>
            </a:r>
            <a:endParaRPr sz="1467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1" name="Google Shape;1471;p40"/>
          <p:cNvSpPr/>
          <p:nvPr/>
        </p:nvSpPr>
        <p:spPr>
          <a:xfrm>
            <a:off x="983560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467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۶</a:t>
            </a:r>
            <a:endParaRPr sz="3867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72" name="Google Shape;1472;p40"/>
          <p:cNvCxnSpPr>
            <a:stCxn id="1462" idx="2"/>
            <a:endCxn id="1462" idx="2"/>
          </p:cNvCxnSpPr>
          <p:nvPr/>
        </p:nvCxnSpPr>
        <p:spPr>
          <a:xfrm>
            <a:off x="286027" y="6109367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3" name="Google Shape;1473;p40"/>
          <p:cNvCxnSpPr/>
          <p:nvPr/>
        </p:nvCxnSpPr>
        <p:spPr>
          <a:xfrm>
            <a:off x="4455673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474" name="Google Shape;1474;p40"/>
          <p:cNvCxnSpPr/>
          <p:nvPr/>
        </p:nvCxnSpPr>
        <p:spPr>
          <a:xfrm>
            <a:off x="8280716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475" name="Google Shape;1475;p40"/>
          <p:cNvCxnSpPr/>
          <p:nvPr/>
        </p:nvCxnSpPr>
        <p:spPr>
          <a:xfrm>
            <a:off x="2564792" y="6334667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476" name="Google Shape;1476;p40"/>
          <p:cNvCxnSpPr/>
          <p:nvPr/>
        </p:nvCxnSpPr>
        <p:spPr>
          <a:xfrm>
            <a:off x="6358505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477" name="Google Shape;1477;p40"/>
          <p:cNvCxnSpPr>
            <a:cxnSpLocks/>
          </p:cNvCxnSpPr>
          <p:nvPr/>
        </p:nvCxnSpPr>
        <p:spPr>
          <a:xfrm>
            <a:off x="10202927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478" name="Google Shape;1478;p40"/>
          <p:cNvSpPr/>
          <p:nvPr/>
        </p:nvSpPr>
        <p:spPr>
          <a:xfrm>
            <a:off x="10793403" y="6017567"/>
            <a:ext cx="160800" cy="180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49" name="Slide Number Placeholder 2">
            <a:extLst>
              <a:ext uri="{FF2B5EF4-FFF2-40B4-BE49-F238E27FC236}">
                <a16:creationId xmlns:a16="http://schemas.microsoft.com/office/drawing/2014/main" id="{3D6EA8FB-9E0C-6996-6FB9-79F8AB0B6CF1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۵/۲۲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4098" name="Picture 2" descr="Energy consumption - Free electronics icons">
            <a:extLst>
              <a:ext uri="{FF2B5EF4-FFF2-40B4-BE49-F238E27FC236}">
                <a16:creationId xmlns:a16="http://schemas.microsoft.com/office/drawing/2014/main" id="{57C697E6-E700-6DB7-B292-4229ABEAE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0080" y="438589"/>
            <a:ext cx="2386056" cy="2386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Evolution of buildings total electricity consumption in France.... |  Download Scientific Diagram">
            <a:extLst>
              <a:ext uri="{FF2B5EF4-FFF2-40B4-BE49-F238E27FC236}">
                <a16:creationId xmlns:a16="http://schemas.microsoft.com/office/drawing/2014/main" id="{7FA3CB6A-FCAE-4B05-6D5E-7B46452E9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827" y="2834577"/>
            <a:ext cx="4897232" cy="2823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Google Shape;1428;p39">
            <a:extLst>
              <a:ext uri="{FF2B5EF4-FFF2-40B4-BE49-F238E27FC236}">
                <a16:creationId xmlns:a16="http://schemas.microsoft.com/office/drawing/2014/main" id="{0BCA9184-CC30-94F1-67D2-0AC0EE8D6F1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894953" y="1420738"/>
            <a:ext cx="8061580" cy="10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06400" algn="r" rtl="1"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رشد جمعیت جهانی</a:t>
            </a:r>
            <a:endParaRPr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457200" lvl="0" indent="-406400" algn="r" rtl="1"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افزایش تقاضای انرژی در سطح جهانی</a:t>
            </a:r>
          </a:p>
          <a:p>
            <a:pPr marL="457200" lvl="0" indent="-406400" algn="r" rtl="1"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بیشترین مصرف انرژی در ساختمان ها</a:t>
            </a:r>
          </a:p>
          <a:p>
            <a:pPr marL="457200" lvl="0" indent="-406400" algn="r" rtl="1"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هدر انرژی ذخیره شده</a:t>
            </a:r>
            <a:endParaRPr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0DBC11-6344-5C9C-159E-16D566D7BC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2850" y="2824645"/>
            <a:ext cx="5281353" cy="2852723"/>
          </a:xfrm>
          <a:prstGeom prst="rect">
            <a:avLst/>
          </a:prstGeom>
        </p:spPr>
      </p:pic>
      <p:sp>
        <p:nvSpPr>
          <p:cNvPr id="65" name="Google Shape;1691;p46">
            <a:extLst>
              <a:ext uri="{FF2B5EF4-FFF2-40B4-BE49-F238E27FC236}">
                <a16:creationId xmlns:a16="http://schemas.microsoft.com/office/drawing/2014/main" id="{DDC7100E-6233-4DD9-0F0D-3D63145D926F}"/>
              </a:ext>
            </a:extLst>
          </p:cNvPr>
          <p:cNvSpPr/>
          <p:nvPr/>
        </p:nvSpPr>
        <p:spPr>
          <a:xfrm rot="-5400000">
            <a:off x="10645558" y="264025"/>
            <a:ext cx="887100" cy="10998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66" name="Google Shape;1692;p46">
            <a:extLst>
              <a:ext uri="{FF2B5EF4-FFF2-40B4-BE49-F238E27FC236}">
                <a16:creationId xmlns:a16="http://schemas.microsoft.com/office/drawing/2014/main" id="{B41F52F9-B69B-1AFC-A2E0-F90DF19AD422}"/>
              </a:ext>
            </a:extLst>
          </p:cNvPr>
          <p:cNvSpPr/>
          <p:nvPr/>
        </p:nvSpPr>
        <p:spPr>
          <a:xfrm rot="-5400000">
            <a:off x="11434862" y="487375"/>
            <a:ext cx="533100" cy="7215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9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9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8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7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9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4" name="Google Shape;1434;p40"/>
          <p:cNvCxnSpPr>
            <a:cxnSpLocks/>
          </p:cNvCxnSpPr>
          <p:nvPr/>
        </p:nvCxnSpPr>
        <p:spPr>
          <a:xfrm>
            <a:off x="-166" y="6108167"/>
            <a:ext cx="1079356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436" name="Google Shape;1436;p40"/>
          <p:cNvSpPr txBox="1">
            <a:spLocks noGrp="1"/>
          </p:cNvSpPr>
          <p:nvPr>
            <p:ph type="title" idx="4294967295"/>
          </p:nvPr>
        </p:nvSpPr>
        <p:spPr>
          <a:xfrm>
            <a:off x="0" y="258763"/>
            <a:ext cx="12192000" cy="763587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-IR" sz="4800" dirty="0">
                <a:latin typeface="Calibri"/>
                <a:ea typeface="Calibri"/>
                <a:cs typeface="Calibri"/>
                <a:sym typeface="Calibri"/>
              </a:rPr>
              <a:t>کاربرد پیش بینی مصرف انرژی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5" name="Google Shape;1455;p40"/>
          <p:cNvSpPr txBox="1"/>
          <p:nvPr/>
        </p:nvSpPr>
        <p:spPr>
          <a:xfrm>
            <a:off x="5701499" y="6352625"/>
            <a:ext cx="1354421" cy="377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معیار‌های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ارزیابی</a:t>
            </a:r>
          </a:p>
        </p:txBody>
      </p:sp>
      <p:sp>
        <p:nvSpPr>
          <p:cNvPr id="1456" name="Google Shape;1456;p40"/>
          <p:cNvSpPr txBox="1"/>
          <p:nvPr/>
        </p:nvSpPr>
        <p:spPr>
          <a:xfrm>
            <a:off x="186461" y="6367117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200" b="1" dirty="0">
                <a:latin typeface="Calibri"/>
                <a:ea typeface="Calibri"/>
                <a:cs typeface="Calibri"/>
                <a:sym typeface="Calibri"/>
              </a:rPr>
              <a:t>مقدمه</a:t>
            </a:r>
            <a:endParaRPr sz="12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7" name="Google Shape;1457;p40"/>
          <p:cNvSpPr txBox="1"/>
          <p:nvPr/>
        </p:nvSpPr>
        <p:spPr>
          <a:xfrm>
            <a:off x="1817574" y="6367121"/>
            <a:ext cx="1502114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" sz="1200" dirty="0">
                <a:latin typeface="Calibri"/>
                <a:ea typeface="Calibri"/>
                <a:cs typeface="Calibri"/>
                <a:sym typeface="Calibri"/>
              </a:rPr>
              <a:t>روش‌های پیش‌بینی</a:t>
            </a:r>
          </a:p>
        </p:txBody>
      </p:sp>
      <p:sp>
        <p:nvSpPr>
          <p:cNvPr id="1458" name="Google Shape;1458;p40"/>
          <p:cNvSpPr txBox="1"/>
          <p:nvPr/>
        </p:nvSpPr>
        <p:spPr>
          <a:xfrm>
            <a:off x="7807200" y="6349204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نتایج تجربی</a:t>
            </a:r>
          </a:p>
        </p:txBody>
      </p:sp>
      <p:sp>
        <p:nvSpPr>
          <p:cNvPr id="1459" name="Google Shape;1459;p40"/>
          <p:cNvSpPr txBox="1"/>
          <p:nvPr/>
        </p:nvSpPr>
        <p:spPr>
          <a:xfrm>
            <a:off x="3536396" y="6349204"/>
            <a:ext cx="1850503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vl="0" algn="ctr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</a:p>
        </p:txBody>
      </p:sp>
      <p:sp>
        <p:nvSpPr>
          <p:cNvPr id="1460" name="Google Shape;1460;p40"/>
          <p:cNvSpPr txBox="1"/>
          <p:nvPr/>
        </p:nvSpPr>
        <p:spPr>
          <a:xfrm>
            <a:off x="9726803" y="6349204"/>
            <a:ext cx="912800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4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61" name="Google Shape;1461;p40"/>
          <p:cNvCxnSpPr/>
          <p:nvPr/>
        </p:nvCxnSpPr>
        <p:spPr>
          <a:xfrm>
            <a:off x="646209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462" name="Google Shape;1462;p40"/>
          <p:cNvSpPr/>
          <p:nvPr/>
        </p:nvSpPr>
        <p:spPr>
          <a:xfrm>
            <a:off x="286027" y="5893967"/>
            <a:ext cx="703600" cy="4308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۱</a:t>
            </a:r>
            <a:endParaRPr sz="4133" b="1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3" name="Google Shape;1463;p40"/>
          <p:cNvSpPr txBox="1"/>
          <p:nvPr/>
        </p:nvSpPr>
        <p:spPr>
          <a:xfrm>
            <a:off x="477341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464" name="Google Shape;1464;p40"/>
          <p:cNvSpPr txBox="1"/>
          <p:nvPr/>
        </p:nvSpPr>
        <p:spPr>
          <a:xfrm>
            <a:off x="181757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465" name="Google Shape;1465;p40"/>
          <p:cNvSpPr txBox="1"/>
          <p:nvPr/>
        </p:nvSpPr>
        <p:spPr>
          <a:xfrm>
            <a:off x="632131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466" name="Google Shape;1466;p40"/>
          <p:cNvSpPr txBox="1"/>
          <p:nvPr/>
        </p:nvSpPr>
        <p:spPr>
          <a:xfrm>
            <a:off x="4033279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467" name="Google Shape;1467;p40"/>
          <p:cNvSpPr/>
          <p:nvPr/>
        </p:nvSpPr>
        <p:spPr>
          <a:xfrm>
            <a:off x="2191353" y="5893935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۲</a:t>
            </a:r>
            <a:endParaRPr sz="4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8" name="Google Shape;1468;p40"/>
          <p:cNvSpPr/>
          <p:nvPr/>
        </p:nvSpPr>
        <p:spPr>
          <a:xfrm>
            <a:off x="410856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۳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9" name="Google Shape;1469;p40"/>
          <p:cNvSpPr/>
          <p:nvPr/>
        </p:nvSpPr>
        <p:spPr>
          <a:xfrm>
            <a:off x="6022225" y="5887348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۴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0" name="Google Shape;1470;p40"/>
          <p:cNvSpPr/>
          <p:nvPr/>
        </p:nvSpPr>
        <p:spPr>
          <a:xfrm>
            <a:off x="7930260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800">
                <a:solidFill>
                  <a:srgbClr val="393939"/>
                </a:solidFill>
              </a:rPr>
              <a:t> </a:t>
            </a:r>
            <a:r>
              <a:rPr lang="en" sz="3067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۵</a:t>
            </a:r>
            <a:endParaRPr sz="1467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1" name="Google Shape;1471;p40"/>
          <p:cNvSpPr/>
          <p:nvPr/>
        </p:nvSpPr>
        <p:spPr>
          <a:xfrm>
            <a:off x="983560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467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۶</a:t>
            </a:r>
            <a:endParaRPr sz="3867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72" name="Google Shape;1472;p40"/>
          <p:cNvCxnSpPr>
            <a:stCxn id="1462" idx="2"/>
            <a:endCxn id="1462" idx="2"/>
          </p:cNvCxnSpPr>
          <p:nvPr/>
        </p:nvCxnSpPr>
        <p:spPr>
          <a:xfrm>
            <a:off x="286027" y="6109367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3" name="Google Shape;1473;p40"/>
          <p:cNvCxnSpPr/>
          <p:nvPr/>
        </p:nvCxnSpPr>
        <p:spPr>
          <a:xfrm>
            <a:off x="4455673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474" name="Google Shape;1474;p40"/>
          <p:cNvCxnSpPr/>
          <p:nvPr/>
        </p:nvCxnSpPr>
        <p:spPr>
          <a:xfrm>
            <a:off x="8280716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475" name="Google Shape;1475;p40"/>
          <p:cNvCxnSpPr/>
          <p:nvPr/>
        </p:nvCxnSpPr>
        <p:spPr>
          <a:xfrm>
            <a:off x="2564792" y="6334667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476" name="Google Shape;1476;p40"/>
          <p:cNvCxnSpPr/>
          <p:nvPr/>
        </p:nvCxnSpPr>
        <p:spPr>
          <a:xfrm>
            <a:off x="6358505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477" name="Google Shape;1477;p40"/>
          <p:cNvCxnSpPr>
            <a:cxnSpLocks/>
          </p:cNvCxnSpPr>
          <p:nvPr/>
        </p:nvCxnSpPr>
        <p:spPr>
          <a:xfrm>
            <a:off x="10202927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478" name="Google Shape;1478;p40"/>
          <p:cNvSpPr/>
          <p:nvPr/>
        </p:nvSpPr>
        <p:spPr>
          <a:xfrm>
            <a:off x="10793403" y="6017567"/>
            <a:ext cx="160800" cy="180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49" name="Slide Number Placeholder 2">
            <a:extLst>
              <a:ext uri="{FF2B5EF4-FFF2-40B4-BE49-F238E27FC236}">
                <a16:creationId xmlns:a16="http://schemas.microsoft.com/office/drawing/2014/main" id="{3D6EA8FB-9E0C-6996-6FB9-79F8AB0B6CF1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۶/۲۲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6146" name="Picture 2" descr="Forecast Icon - Download in Colored Outline Style">
            <a:extLst>
              <a:ext uri="{FF2B5EF4-FFF2-40B4-BE49-F238E27FC236}">
                <a16:creationId xmlns:a16="http://schemas.microsoft.com/office/drawing/2014/main" id="{56D154AB-2B32-420A-F198-0FC7041AF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80" y="481036"/>
            <a:ext cx="2299973" cy="229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Google Shape;1691;p46">
            <a:extLst>
              <a:ext uri="{FF2B5EF4-FFF2-40B4-BE49-F238E27FC236}">
                <a16:creationId xmlns:a16="http://schemas.microsoft.com/office/drawing/2014/main" id="{ABFB5027-8ABE-6D92-DE31-1713C272FA50}"/>
              </a:ext>
            </a:extLst>
          </p:cNvPr>
          <p:cNvSpPr/>
          <p:nvPr/>
        </p:nvSpPr>
        <p:spPr>
          <a:xfrm rot="-5400000">
            <a:off x="10645558" y="264025"/>
            <a:ext cx="887100" cy="10998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37" name="Google Shape;1692;p46">
            <a:extLst>
              <a:ext uri="{FF2B5EF4-FFF2-40B4-BE49-F238E27FC236}">
                <a16:creationId xmlns:a16="http://schemas.microsoft.com/office/drawing/2014/main" id="{921759F5-BA2A-848E-D436-B5F3935621C1}"/>
              </a:ext>
            </a:extLst>
          </p:cNvPr>
          <p:cNvSpPr/>
          <p:nvPr/>
        </p:nvSpPr>
        <p:spPr>
          <a:xfrm rot="-5400000">
            <a:off x="11434862" y="487375"/>
            <a:ext cx="533100" cy="7215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1428;p39">
            <a:extLst>
              <a:ext uri="{FF2B5EF4-FFF2-40B4-BE49-F238E27FC236}">
                <a16:creationId xmlns:a16="http://schemas.microsoft.com/office/drawing/2014/main" id="{15AC19DF-9169-999B-43BD-6FFD66C18F91}"/>
              </a:ext>
            </a:extLst>
          </p:cNvPr>
          <p:cNvSpPr txBox="1">
            <a:spLocks/>
          </p:cNvSpPr>
          <p:nvPr/>
        </p:nvSpPr>
        <p:spPr>
          <a:xfrm>
            <a:off x="2894953" y="1420737"/>
            <a:ext cx="8061580" cy="3477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marR="0" indent="-4064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●"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مدیریت تولید انرژی در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نیروگاه‌ها</a:t>
            </a: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457200" marR="0" indent="-4064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●"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کمک به مدیریت و نظارت مستمر مالکان تاسیسات ساختمانی</a:t>
            </a:r>
          </a:p>
          <a:p>
            <a:pPr marL="457200" marR="0" indent="-4064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●"/>
            </a:pP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انواع بازه های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پیش‌بینی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انرژی مصرفی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457200" indent="-406400" algn="r" rtl="1">
              <a:buSzPts val="2800"/>
              <a:buFont typeface="Calibri"/>
              <a:buChar char="●"/>
            </a:pP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هوشمند‌سازی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</a:t>
            </a:r>
            <a:r>
              <a:rPr lang="fa-IR" sz="24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خانه‌ها</a:t>
            </a:r>
            <a:r>
              <a:rPr lang="fa-IR" sz="24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و مدیریت خودکار شهری</a:t>
            </a:r>
          </a:p>
          <a:p>
            <a:pPr marL="457200" marR="0" indent="-4064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●"/>
            </a:pP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457200" marR="0" indent="-4064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●"/>
            </a:pP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</p:txBody>
      </p:sp>
      <p:pic>
        <p:nvPicPr>
          <p:cNvPr id="6148" name="Picture 4" descr="How to build energy consumption prediction model | Viridis">
            <a:extLst>
              <a:ext uri="{FF2B5EF4-FFF2-40B4-BE49-F238E27FC236}">
                <a16:creationId xmlns:a16="http://schemas.microsoft.com/office/drawing/2014/main" id="{71F17688-6992-D001-EEF9-77BDDA0A8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80" y="3070228"/>
            <a:ext cx="4526141" cy="2583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03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9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9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8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7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9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9"/>
          <p:cNvSpPr txBox="1">
            <a:spLocks noGrp="1"/>
          </p:cNvSpPr>
          <p:nvPr>
            <p:ph type="title"/>
          </p:nvPr>
        </p:nvSpPr>
        <p:spPr>
          <a:xfrm>
            <a:off x="0" y="-26037"/>
            <a:ext cx="12192000" cy="135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lvl="0" algn="ctr" rtl="1">
              <a:buClr>
                <a:srgbClr val="000000"/>
              </a:buClr>
              <a:buFont typeface="Arial"/>
            </a:pPr>
            <a:r>
              <a:rPr lang="fa-IR" sz="4800" dirty="0" err="1">
                <a:latin typeface="Calibri"/>
                <a:ea typeface="Calibri"/>
                <a:cs typeface="Calibri"/>
                <a:sym typeface="Calibri"/>
              </a:rPr>
              <a:t>روش‌های</a:t>
            </a:r>
            <a:r>
              <a:rPr lang="fa-IR" sz="48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a-IR" sz="4800" dirty="0" err="1">
                <a:latin typeface="Calibri"/>
                <a:ea typeface="Calibri"/>
                <a:cs typeface="Calibri"/>
                <a:sym typeface="Calibri"/>
              </a:rPr>
              <a:t>پیش‌بینی</a:t>
            </a:r>
            <a:endParaRPr lang="fa-IR" sz="4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8" name="Google Shape;1428;p39"/>
          <p:cNvSpPr txBox="1">
            <a:spLocks noGrp="1"/>
          </p:cNvSpPr>
          <p:nvPr>
            <p:ph type="subTitle" idx="1"/>
          </p:nvPr>
        </p:nvSpPr>
        <p:spPr>
          <a:xfrm>
            <a:off x="93767" y="2872733"/>
            <a:ext cx="5297530" cy="135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معرفی انواع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روش‌های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پیش‌بینی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میزان مصرف انرژی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524932" marR="0" indent="-4572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q"/>
            </a:pP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بررسی نقاط قوت و ضعف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روش‌های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کلی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پیش‌بینی</a:t>
            </a:r>
            <a:r>
              <a:rPr lang="fa-IR" sz="2000" dirty="0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 مصرف انرژی </a:t>
            </a:r>
            <a:r>
              <a:rPr lang="fa-IR" sz="2000" dirty="0" err="1">
                <a:latin typeface="B Nazanin" pitchFamily="2" charset="-78"/>
                <a:ea typeface="Calibri"/>
                <a:cs typeface="B Nazanin" pitchFamily="2" charset="-78"/>
                <a:sym typeface="Calibri"/>
              </a:rPr>
              <a:t>ساختمان‌ها</a:t>
            </a:r>
            <a:endParaRPr lang="fa-IR" sz="20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</p:txBody>
      </p:sp>
      <p:sp>
        <p:nvSpPr>
          <p:cNvPr id="189" name="Slide Number Placeholder 2">
            <a:extLst>
              <a:ext uri="{FF2B5EF4-FFF2-40B4-BE49-F238E27FC236}">
                <a16:creationId xmlns:a16="http://schemas.microsoft.com/office/drawing/2014/main" id="{CDA3CAD3-45F2-F610-9D2B-DF8539B60A94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۷/۲۲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8194" name="Picture 2" descr="Forecasting with a Time Series Model using Python: Part Two | Bounteous">
            <a:extLst>
              <a:ext uri="{FF2B5EF4-FFF2-40B4-BE49-F238E27FC236}">
                <a16:creationId xmlns:a16="http://schemas.microsoft.com/office/drawing/2014/main" id="{25C777FD-C4AE-63F6-41D7-66B7E427B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297" y="1148317"/>
            <a:ext cx="4369391" cy="427428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725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900"/>
                                        <p:tgtEl>
                                          <p:spTgt spid="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00"/>
                                        <p:tgtEl>
                                          <p:spTgt spid="1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0" name="Google Shape;16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92" y="5552672"/>
            <a:ext cx="1822592" cy="13053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1434;p40">
            <a:extLst>
              <a:ext uri="{FF2B5EF4-FFF2-40B4-BE49-F238E27FC236}">
                <a16:creationId xmlns:a16="http://schemas.microsoft.com/office/drawing/2014/main" id="{09DFB929-AE46-42CA-A7CF-9348EAE93704}"/>
              </a:ext>
            </a:extLst>
          </p:cNvPr>
          <p:cNvCxnSpPr>
            <a:cxnSpLocks/>
          </p:cNvCxnSpPr>
          <p:nvPr/>
        </p:nvCxnSpPr>
        <p:spPr>
          <a:xfrm>
            <a:off x="-166" y="6108167"/>
            <a:ext cx="1079356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EDAAE3E-8EDE-42A9-968B-62D3E204F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952" y="245271"/>
            <a:ext cx="1767381" cy="1229467"/>
          </a:xfrm>
          <a:prstGeom prst="rect">
            <a:avLst/>
          </a:prstGeom>
        </p:spPr>
      </p:pic>
      <p:sp>
        <p:nvSpPr>
          <p:cNvPr id="1621" name="Google Shape;1621;p44"/>
          <p:cNvSpPr txBox="1">
            <a:spLocks noGrp="1"/>
          </p:cNvSpPr>
          <p:nvPr>
            <p:ph type="title"/>
          </p:nvPr>
        </p:nvSpPr>
        <p:spPr>
          <a:xfrm>
            <a:off x="3589433" y="184885"/>
            <a:ext cx="4808800" cy="1268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-IR" sz="4800" dirty="0" err="1">
                <a:latin typeface="Calibri"/>
                <a:ea typeface="Calibri"/>
                <a:cs typeface="Calibri"/>
                <a:sym typeface="Calibri"/>
              </a:rPr>
              <a:t>روش‌های</a:t>
            </a:r>
            <a:r>
              <a:rPr lang="fa-IR" sz="4800" dirty="0">
                <a:latin typeface="Calibri"/>
                <a:ea typeface="Calibri"/>
                <a:cs typeface="Calibri"/>
                <a:sym typeface="Calibri"/>
              </a:rPr>
              <a:t> آماری</a:t>
            </a:r>
            <a:r>
              <a:rPr lang="en" sz="48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73629-E503-4680-916F-BCE96C2AC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0265" y="112571"/>
            <a:ext cx="1707028" cy="812871"/>
          </a:xfrm>
          <a:prstGeom prst="rect">
            <a:avLst/>
          </a:prstGeom>
        </p:spPr>
      </p:pic>
      <p:sp>
        <p:nvSpPr>
          <p:cNvPr id="63" name="Google Shape;1455;p40">
            <a:extLst>
              <a:ext uri="{FF2B5EF4-FFF2-40B4-BE49-F238E27FC236}">
                <a16:creationId xmlns:a16="http://schemas.microsoft.com/office/drawing/2014/main" id="{A0F0C66C-9A02-972E-AFB1-9DDC01E6E79B}"/>
              </a:ext>
            </a:extLst>
          </p:cNvPr>
          <p:cNvSpPr txBox="1"/>
          <p:nvPr/>
        </p:nvSpPr>
        <p:spPr>
          <a:xfrm>
            <a:off x="5701499" y="6352625"/>
            <a:ext cx="1354421" cy="377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معیار‌های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ارزیابی</a:t>
            </a:r>
          </a:p>
        </p:txBody>
      </p:sp>
      <p:sp>
        <p:nvSpPr>
          <p:cNvPr id="76" name="Google Shape;1456;p40">
            <a:extLst>
              <a:ext uri="{FF2B5EF4-FFF2-40B4-BE49-F238E27FC236}">
                <a16:creationId xmlns:a16="http://schemas.microsoft.com/office/drawing/2014/main" id="{8A58503D-303A-410E-49B6-6D5FD38C37E3}"/>
              </a:ext>
            </a:extLst>
          </p:cNvPr>
          <p:cNvSpPr txBox="1"/>
          <p:nvPr/>
        </p:nvSpPr>
        <p:spPr>
          <a:xfrm>
            <a:off x="186461" y="6367117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مقدمه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1457;p40">
            <a:extLst>
              <a:ext uri="{FF2B5EF4-FFF2-40B4-BE49-F238E27FC236}">
                <a16:creationId xmlns:a16="http://schemas.microsoft.com/office/drawing/2014/main" id="{AE1D9F2A-1778-A787-30A4-19EE7A05ADA4}"/>
              </a:ext>
            </a:extLst>
          </p:cNvPr>
          <p:cNvSpPr txBox="1"/>
          <p:nvPr/>
        </p:nvSpPr>
        <p:spPr>
          <a:xfrm>
            <a:off x="1817574" y="6367121"/>
            <a:ext cx="1502114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" sz="1200" b="1" dirty="0">
                <a:latin typeface="Calibri"/>
                <a:ea typeface="Calibri"/>
                <a:cs typeface="Calibri"/>
                <a:sym typeface="Calibri"/>
              </a:rPr>
              <a:t>روش‌های پیش‌بینی</a:t>
            </a:r>
          </a:p>
        </p:txBody>
      </p:sp>
      <p:sp>
        <p:nvSpPr>
          <p:cNvPr id="91" name="Google Shape;1458;p40">
            <a:extLst>
              <a:ext uri="{FF2B5EF4-FFF2-40B4-BE49-F238E27FC236}">
                <a16:creationId xmlns:a16="http://schemas.microsoft.com/office/drawing/2014/main" id="{022E6217-1611-14D3-B8B3-4E90A798C494}"/>
              </a:ext>
            </a:extLst>
          </p:cNvPr>
          <p:cNvSpPr txBox="1"/>
          <p:nvPr/>
        </p:nvSpPr>
        <p:spPr>
          <a:xfrm>
            <a:off x="7807200" y="6349204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نتایج تجربی</a:t>
            </a:r>
          </a:p>
        </p:txBody>
      </p:sp>
      <p:sp>
        <p:nvSpPr>
          <p:cNvPr id="92" name="Google Shape;1459;p40">
            <a:extLst>
              <a:ext uri="{FF2B5EF4-FFF2-40B4-BE49-F238E27FC236}">
                <a16:creationId xmlns:a16="http://schemas.microsoft.com/office/drawing/2014/main" id="{76BF7CCF-20A9-C931-F59C-41E270B1D88E}"/>
              </a:ext>
            </a:extLst>
          </p:cNvPr>
          <p:cNvSpPr txBox="1"/>
          <p:nvPr/>
        </p:nvSpPr>
        <p:spPr>
          <a:xfrm>
            <a:off x="3536396" y="6349204"/>
            <a:ext cx="1850503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vl="0" algn="ctr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</a:p>
        </p:txBody>
      </p:sp>
      <p:sp>
        <p:nvSpPr>
          <p:cNvPr id="93" name="Google Shape;1460;p40">
            <a:extLst>
              <a:ext uri="{FF2B5EF4-FFF2-40B4-BE49-F238E27FC236}">
                <a16:creationId xmlns:a16="http://schemas.microsoft.com/office/drawing/2014/main" id="{B5201775-CF3F-FEF6-1622-240BE12C3DA0}"/>
              </a:ext>
            </a:extLst>
          </p:cNvPr>
          <p:cNvSpPr txBox="1"/>
          <p:nvPr/>
        </p:nvSpPr>
        <p:spPr>
          <a:xfrm>
            <a:off x="9726803" y="6349204"/>
            <a:ext cx="912800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4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4" name="Google Shape;1461;p40">
            <a:extLst>
              <a:ext uri="{FF2B5EF4-FFF2-40B4-BE49-F238E27FC236}">
                <a16:creationId xmlns:a16="http://schemas.microsoft.com/office/drawing/2014/main" id="{9FC9D3DC-D305-EE3E-262D-4B255F5A4ECB}"/>
              </a:ext>
            </a:extLst>
          </p:cNvPr>
          <p:cNvCxnSpPr/>
          <p:nvPr/>
        </p:nvCxnSpPr>
        <p:spPr>
          <a:xfrm>
            <a:off x="646209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96" name="Google Shape;1463;p40">
            <a:extLst>
              <a:ext uri="{FF2B5EF4-FFF2-40B4-BE49-F238E27FC236}">
                <a16:creationId xmlns:a16="http://schemas.microsoft.com/office/drawing/2014/main" id="{089153F9-1377-5297-70B4-E201C4AC4FAF}"/>
              </a:ext>
            </a:extLst>
          </p:cNvPr>
          <p:cNvSpPr txBox="1"/>
          <p:nvPr/>
        </p:nvSpPr>
        <p:spPr>
          <a:xfrm>
            <a:off x="477341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6667" dirty="0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7" name="Google Shape;1464;p40">
            <a:extLst>
              <a:ext uri="{FF2B5EF4-FFF2-40B4-BE49-F238E27FC236}">
                <a16:creationId xmlns:a16="http://schemas.microsoft.com/office/drawing/2014/main" id="{C11F91FD-F0FB-3DAB-4520-740AFBEC1FD1}"/>
              </a:ext>
            </a:extLst>
          </p:cNvPr>
          <p:cNvSpPr txBox="1"/>
          <p:nvPr/>
        </p:nvSpPr>
        <p:spPr>
          <a:xfrm>
            <a:off x="181757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8" name="Google Shape;1465;p40">
            <a:extLst>
              <a:ext uri="{FF2B5EF4-FFF2-40B4-BE49-F238E27FC236}">
                <a16:creationId xmlns:a16="http://schemas.microsoft.com/office/drawing/2014/main" id="{7D46816D-8455-746D-6D63-5C921CA19796}"/>
              </a:ext>
            </a:extLst>
          </p:cNvPr>
          <p:cNvSpPr txBox="1"/>
          <p:nvPr/>
        </p:nvSpPr>
        <p:spPr>
          <a:xfrm>
            <a:off x="632131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9" name="Google Shape;1466;p40">
            <a:extLst>
              <a:ext uri="{FF2B5EF4-FFF2-40B4-BE49-F238E27FC236}">
                <a16:creationId xmlns:a16="http://schemas.microsoft.com/office/drawing/2014/main" id="{4887E1D8-1AE2-5DB3-2506-681675B3CD67}"/>
              </a:ext>
            </a:extLst>
          </p:cNvPr>
          <p:cNvSpPr txBox="1"/>
          <p:nvPr/>
        </p:nvSpPr>
        <p:spPr>
          <a:xfrm>
            <a:off x="4033279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01" name="Google Shape;1468;p40">
            <a:extLst>
              <a:ext uri="{FF2B5EF4-FFF2-40B4-BE49-F238E27FC236}">
                <a16:creationId xmlns:a16="http://schemas.microsoft.com/office/drawing/2014/main" id="{6A546D45-6DBB-64AF-0E1C-93F0BAB4BEDE}"/>
              </a:ext>
            </a:extLst>
          </p:cNvPr>
          <p:cNvSpPr/>
          <p:nvPr/>
        </p:nvSpPr>
        <p:spPr>
          <a:xfrm>
            <a:off x="410856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۳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469;p40">
            <a:extLst>
              <a:ext uri="{FF2B5EF4-FFF2-40B4-BE49-F238E27FC236}">
                <a16:creationId xmlns:a16="http://schemas.microsoft.com/office/drawing/2014/main" id="{B01A8D44-16C0-2ACF-B461-2C3AD7FEBBE8}"/>
              </a:ext>
            </a:extLst>
          </p:cNvPr>
          <p:cNvSpPr/>
          <p:nvPr/>
        </p:nvSpPr>
        <p:spPr>
          <a:xfrm>
            <a:off x="6022225" y="5887348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۴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470;p40">
            <a:extLst>
              <a:ext uri="{FF2B5EF4-FFF2-40B4-BE49-F238E27FC236}">
                <a16:creationId xmlns:a16="http://schemas.microsoft.com/office/drawing/2014/main" id="{8B3B96F5-CCAF-12E4-A7C8-E44C38370D4D}"/>
              </a:ext>
            </a:extLst>
          </p:cNvPr>
          <p:cNvSpPr/>
          <p:nvPr/>
        </p:nvSpPr>
        <p:spPr>
          <a:xfrm>
            <a:off x="7930260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800">
                <a:solidFill>
                  <a:srgbClr val="393939"/>
                </a:solidFill>
              </a:rPr>
              <a:t> </a:t>
            </a:r>
            <a:r>
              <a:rPr lang="en" sz="3067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۵</a:t>
            </a:r>
            <a:endParaRPr sz="1467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471;p40">
            <a:extLst>
              <a:ext uri="{FF2B5EF4-FFF2-40B4-BE49-F238E27FC236}">
                <a16:creationId xmlns:a16="http://schemas.microsoft.com/office/drawing/2014/main" id="{603DFE20-0F30-12BA-7B40-05606EE848D6}"/>
              </a:ext>
            </a:extLst>
          </p:cNvPr>
          <p:cNvSpPr/>
          <p:nvPr/>
        </p:nvSpPr>
        <p:spPr>
          <a:xfrm>
            <a:off x="983560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467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۶</a:t>
            </a:r>
            <a:endParaRPr sz="3867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472;p40">
            <a:extLst>
              <a:ext uri="{FF2B5EF4-FFF2-40B4-BE49-F238E27FC236}">
                <a16:creationId xmlns:a16="http://schemas.microsoft.com/office/drawing/2014/main" id="{BF8A43CB-4BA2-6394-6E68-AE0E647CF9B8}"/>
              </a:ext>
            </a:extLst>
          </p:cNvPr>
          <p:cNvCxnSpPr>
            <a:cxnSpLocks/>
          </p:cNvCxnSpPr>
          <p:nvPr/>
        </p:nvCxnSpPr>
        <p:spPr>
          <a:xfrm>
            <a:off x="286027" y="6109367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473;p40">
            <a:extLst>
              <a:ext uri="{FF2B5EF4-FFF2-40B4-BE49-F238E27FC236}">
                <a16:creationId xmlns:a16="http://schemas.microsoft.com/office/drawing/2014/main" id="{309A728B-B6B1-A53D-B7D0-09E50AB79102}"/>
              </a:ext>
            </a:extLst>
          </p:cNvPr>
          <p:cNvCxnSpPr/>
          <p:nvPr/>
        </p:nvCxnSpPr>
        <p:spPr>
          <a:xfrm>
            <a:off x="4455673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7" name="Google Shape;1474;p40">
            <a:extLst>
              <a:ext uri="{FF2B5EF4-FFF2-40B4-BE49-F238E27FC236}">
                <a16:creationId xmlns:a16="http://schemas.microsoft.com/office/drawing/2014/main" id="{50EDE665-0E2B-4994-6E29-BC6AA8A7335B}"/>
              </a:ext>
            </a:extLst>
          </p:cNvPr>
          <p:cNvCxnSpPr/>
          <p:nvPr/>
        </p:nvCxnSpPr>
        <p:spPr>
          <a:xfrm>
            <a:off x="8280716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8" name="Google Shape;1475;p40">
            <a:extLst>
              <a:ext uri="{FF2B5EF4-FFF2-40B4-BE49-F238E27FC236}">
                <a16:creationId xmlns:a16="http://schemas.microsoft.com/office/drawing/2014/main" id="{7A26B593-3E59-3120-989F-7636C826159B}"/>
              </a:ext>
            </a:extLst>
          </p:cNvPr>
          <p:cNvCxnSpPr/>
          <p:nvPr/>
        </p:nvCxnSpPr>
        <p:spPr>
          <a:xfrm>
            <a:off x="2564792" y="6334667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9" name="Google Shape;1476;p40">
            <a:extLst>
              <a:ext uri="{FF2B5EF4-FFF2-40B4-BE49-F238E27FC236}">
                <a16:creationId xmlns:a16="http://schemas.microsoft.com/office/drawing/2014/main" id="{ABF6C5BC-009F-04F3-9AA7-AF3603D3ADE5}"/>
              </a:ext>
            </a:extLst>
          </p:cNvPr>
          <p:cNvCxnSpPr/>
          <p:nvPr/>
        </p:nvCxnSpPr>
        <p:spPr>
          <a:xfrm>
            <a:off x="6358505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10" name="Google Shape;1477;p40">
            <a:extLst>
              <a:ext uri="{FF2B5EF4-FFF2-40B4-BE49-F238E27FC236}">
                <a16:creationId xmlns:a16="http://schemas.microsoft.com/office/drawing/2014/main" id="{0B169798-7890-6136-ACC7-EA3C36AE028F}"/>
              </a:ext>
            </a:extLst>
          </p:cNvPr>
          <p:cNvCxnSpPr>
            <a:cxnSpLocks/>
          </p:cNvCxnSpPr>
          <p:nvPr/>
        </p:nvCxnSpPr>
        <p:spPr>
          <a:xfrm>
            <a:off x="10202927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11" name="Google Shape;1478;p40">
            <a:extLst>
              <a:ext uri="{FF2B5EF4-FFF2-40B4-BE49-F238E27FC236}">
                <a16:creationId xmlns:a16="http://schemas.microsoft.com/office/drawing/2014/main" id="{2E091D1C-2A65-CF72-5543-6D13391ADF31}"/>
              </a:ext>
            </a:extLst>
          </p:cNvPr>
          <p:cNvSpPr/>
          <p:nvPr/>
        </p:nvSpPr>
        <p:spPr>
          <a:xfrm>
            <a:off x="10793403" y="6017567"/>
            <a:ext cx="160800" cy="180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12" name="Slide Number Placeholder 2">
            <a:extLst>
              <a:ext uri="{FF2B5EF4-FFF2-40B4-BE49-F238E27FC236}">
                <a16:creationId xmlns:a16="http://schemas.microsoft.com/office/drawing/2014/main" id="{76908F55-A776-28AB-E143-B331B22EF8B8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۸/۲۲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115" name="Google Shape;1666;p44">
            <a:extLst>
              <a:ext uri="{FF2B5EF4-FFF2-40B4-BE49-F238E27FC236}">
                <a16:creationId xmlns:a16="http://schemas.microsoft.com/office/drawing/2014/main" id="{7A5EB8B6-CF39-B676-253D-79F642BD2EA9}"/>
              </a:ext>
            </a:extLst>
          </p:cNvPr>
          <p:cNvSpPr/>
          <p:nvPr/>
        </p:nvSpPr>
        <p:spPr>
          <a:xfrm>
            <a:off x="2210864" y="5903867"/>
            <a:ext cx="687647" cy="4308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۲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462;p40">
            <a:extLst>
              <a:ext uri="{FF2B5EF4-FFF2-40B4-BE49-F238E27FC236}">
                <a16:creationId xmlns:a16="http://schemas.microsoft.com/office/drawing/2014/main" id="{E41D24FE-0F9E-389B-1B9F-B4FF3264CDE2}"/>
              </a:ext>
            </a:extLst>
          </p:cNvPr>
          <p:cNvSpPr/>
          <p:nvPr/>
        </p:nvSpPr>
        <p:spPr>
          <a:xfrm>
            <a:off x="322422" y="5903867"/>
            <a:ext cx="695139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۱</a:t>
            </a:r>
            <a:endParaRPr sz="31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2312;p45">
            <a:extLst>
              <a:ext uri="{FF2B5EF4-FFF2-40B4-BE49-F238E27FC236}">
                <a16:creationId xmlns:a16="http://schemas.microsoft.com/office/drawing/2014/main" id="{8C369C6C-5EA6-B45F-6243-8E314DE4C0DB}"/>
              </a:ext>
            </a:extLst>
          </p:cNvPr>
          <p:cNvSpPr/>
          <p:nvPr/>
        </p:nvSpPr>
        <p:spPr>
          <a:xfrm>
            <a:off x="4843793" y="1702713"/>
            <a:ext cx="2057400" cy="1038300"/>
          </a:xfrm>
          <a:prstGeom prst="roundRect">
            <a:avLst>
              <a:gd name="adj" fmla="val 16667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" name="Google Shape;2320;p45">
            <a:extLst>
              <a:ext uri="{FF2B5EF4-FFF2-40B4-BE49-F238E27FC236}">
                <a16:creationId xmlns:a16="http://schemas.microsoft.com/office/drawing/2014/main" id="{6FB100D8-2BED-154F-F43E-4B0F9D5C82A4}"/>
              </a:ext>
            </a:extLst>
          </p:cNvPr>
          <p:cNvGrpSpPr/>
          <p:nvPr/>
        </p:nvGrpSpPr>
        <p:grpSpPr>
          <a:xfrm>
            <a:off x="4843793" y="1474738"/>
            <a:ext cx="2057411" cy="1083827"/>
            <a:chOff x="3543300" y="934075"/>
            <a:chExt cx="2057411" cy="1083827"/>
          </a:xfrm>
        </p:grpSpPr>
        <p:sp>
          <p:nvSpPr>
            <p:cNvPr id="403" name="Google Shape;2321;p45">
              <a:extLst>
                <a:ext uri="{FF2B5EF4-FFF2-40B4-BE49-F238E27FC236}">
                  <a16:creationId xmlns:a16="http://schemas.microsoft.com/office/drawing/2014/main" id="{0FEA32D8-2EF3-0696-FD93-1557D19C8F81}"/>
                </a:ext>
              </a:extLst>
            </p:cNvPr>
            <p:cNvSpPr/>
            <p:nvPr/>
          </p:nvSpPr>
          <p:spPr>
            <a:xfrm>
              <a:off x="4302675" y="93407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a-IR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۱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04" name="Google Shape;2322;p45">
              <a:extLst>
                <a:ext uri="{FF2B5EF4-FFF2-40B4-BE49-F238E27FC236}">
                  <a16:creationId xmlns:a16="http://schemas.microsoft.com/office/drawing/2014/main" id="{028AD3D5-E6DF-3312-5FFE-80ED35605269}"/>
                </a:ext>
              </a:extLst>
            </p:cNvPr>
            <p:cNvSpPr txBox="1"/>
            <p:nvPr/>
          </p:nvSpPr>
          <p:spPr>
            <a:xfrm>
              <a:off x="3543300" y="134450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a-IR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رگرسیون</a:t>
              </a:r>
              <a:r>
                <a:rPr lang="fa-IR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آماری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05" name="Google Shape;2323;p45">
              <a:extLst>
                <a:ext uri="{FF2B5EF4-FFF2-40B4-BE49-F238E27FC236}">
                  <a16:creationId xmlns:a16="http://schemas.microsoft.com/office/drawing/2014/main" id="{ECA1DF32-C384-9715-8635-05A030610A0A}"/>
                </a:ext>
              </a:extLst>
            </p:cNvPr>
            <p:cNvSpPr txBox="1"/>
            <p:nvPr/>
          </p:nvSpPr>
          <p:spPr>
            <a:xfrm>
              <a:off x="3543311" y="1686102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fa-IR" dirty="0" err="1">
                  <a:latin typeface="Roboto"/>
                  <a:ea typeface="Roboto"/>
                  <a:cs typeface="Roboto"/>
                  <a:sym typeface="Roboto"/>
                </a:rPr>
                <a:t>اصلی‌ترین</a:t>
              </a:r>
              <a:r>
                <a:rPr lang="fa-IR" dirty="0">
                  <a:latin typeface="Roboto"/>
                  <a:ea typeface="Roboto"/>
                  <a:cs typeface="Roboto"/>
                  <a:sym typeface="Roboto"/>
                </a:rPr>
                <a:t> روش آماری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20" name="Google Shape;2338;p45">
            <a:extLst>
              <a:ext uri="{FF2B5EF4-FFF2-40B4-BE49-F238E27FC236}">
                <a16:creationId xmlns:a16="http://schemas.microsoft.com/office/drawing/2014/main" id="{3A587A6F-BB6D-6C0B-BD60-7E1DDAC5343F}"/>
              </a:ext>
            </a:extLst>
          </p:cNvPr>
          <p:cNvGrpSpPr/>
          <p:nvPr/>
        </p:nvGrpSpPr>
        <p:grpSpPr>
          <a:xfrm>
            <a:off x="4425246" y="2637730"/>
            <a:ext cx="2904005" cy="2684408"/>
            <a:chOff x="3124753" y="2097067"/>
            <a:chExt cx="2904005" cy="2684408"/>
          </a:xfrm>
        </p:grpSpPr>
        <p:sp>
          <p:nvSpPr>
            <p:cNvPr id="421" name="Google Shape;2339;p45">
              <a:extLst>
                <a:ext uri="{FF2B5EF4-FFF2-40B4-BE49-F238E27FC236}">
                  <a16:creationId xmlns:a16="http://schemas.microsoft.com/office/drawing/2014/main" id="{1EF7239C-7A49-98DB-7BB5-954080052C4C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2" name="Google Shape;2340;p45">
              <a:extLst>
                <a:ext uri="{FF2B5EF4-FFF2-40B4-BE49-F238E27FC236}">
                  <a16:creationId xmlns:a16="http://schemas.microsoft.com/office/drawing/2014/main" id="{8D39837D-C087-7F36-D49C-FDCA8E400681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482" name="Google Shape;2341;p45">
                <a:extLst>
                  <a:ext uri="{FF2B5EF4-FFF2-40B4-BE49-F238E27FC236}">
                    <a16:creationId xmlns:a16="http://schemas.microsoft.com/office/drawing/2014/main" id="{A656BB04-AB1A-D50F-2C67-E394100C1160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2342;p45">
                <a:extLst>
                  <a:ext uri="{FF2B5EF4-FFF2-40B4-BE49-F238E27FC236}">
                    <a16:creationId xmlns:a16="http://schemas.microsoft.com/office/drawing/2014/main" id="{35156257-4B09-040E-E8A1-87D8DDED7EC3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2343;p45">
                <a:extLst>
                  <a:ext uri="{FF2B5EF4-FFF2-40B4-BE49-F238E27FC236}">
                    <a16:creationId xmlns:a16="http://schemas.microsoft.com/office/drawing/2014/main" id="{00D1C8FA-E0E1-3233-4341-843BAAECAA56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2344;p45">
                <a:extLst>
                  <a:ext uri="{FF2B5EF4-FFF2-40B4-BE49-F238E27FC236}">
                    <a16:creationId xmlns:a16="http://schemas.microsoft.com/office/drawing/2014/main" id="{552363CF-3E8D-65BC-7FB7-247A3CB568B6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2345;p45">
                <a:extLst>
                  <a:ext uri="{FF2B5EF4-FFF2-40B4-BE49-F238E27FC236}">
                    <a16:creationId xmlns:a16="http://schemas.microsoft.com/office/drawing/2014/main" id="{86828B0D-5C93-9DDF-2CA1-BE22CF928667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2346;p45">
                <a:extLst>
                  <a:ext uri="{FF2B5EF4-FFF2-40B4-BE49-F238E27FC236}">
                    <a16:creationId xmlns:a16="http://schemas.microsoft.com/office/drawing/2014/main" id="{D6ECEE9A-7A2D-5EB9-957F-FE078B40FE79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2347;p45">
                <a:extLst>
                  <a:ext uri="{FF2B5EF4-FFF2-40B4-BE49-F238E27FC236}">
                    <a16:creationId xmlns:a16="http://schemas.microsoft.com/office/drawing/2014/main" id="{8428E969-C169-6E5C-757E-FBDD32E37E32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2348;p45">
                <a:extLst>
                  <a:ext uri="{FF2B5EF4-FFF2-40B4-BE49-F238E27FC236}">
                    <a16:creationId xmlns:a16="http://schemas.microsoft.com/office/drawing/2014/main" id="{6179BCBA-94B9-0786-3287-2E24A882DC54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2349;p45">
                <a:extLst>
                  <a:ext uri="{FF2B5EF4-FFF2-40B4-BE49-F238E27FC236}">
                    <a16:creationId xmlns:a16="http://schemas.microsoft.com/office/drawing/2014/main" id="{A4EC0C95-489A-8FD6-94C2-62E4468AD403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2350;p45">
                <a:extLst>
                  <a:ext uri="{FF2B5EF4-FFF2-40B4-BE49-F238E27FC236}">
                    <a16:creationId xmlns:a16="http://schemas.microsoft.com/office/drawing/2014/main" id="{5ED54257-28A0-F8E0-2926-1A1B8536B495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2351;p45">
                <a:extLst>
                  <a:ext uri="{FF2B5EF4-FFF2-40B4-BE49-F238E27FC236}">
                    <a16:creationId xmlns:a16="http://schemas.microsoft.com/office/drawing/2014/main" id="{98178CF3-835A-BC83-0918-D786F2AE03B7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2352;p45">
                <a:extLst>
                  <a:ext uri="{FF2B5EF4-FFF2-40B4-BE49-F238E27FC236}">
                    <a16:creationId xmlns:a16="http://schemas.microsoft.com/office/drawing/2014/main" id="{0DF78C83-D84E-348F-9071-BC4692498AD7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2353;p45">
                <a:extLst>
                  <a:ext uri="{FF2B5EF4-FFF2-40B4-BE49-F238E27FC236}">
                    <a16:creationId xmlns:a16="http://schemas.microsoft.com/office/drawing/2014/main" id="{5793CCDE-BD9E-94C7-B0A0-0940FDB0A0F0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2354;p45">
                <a:extLst>
                  <a:ext uri="{FF2B5EF4-FFF2-40B4-BE49-F238E27FC236}">
                    <a16:creationId xmlns:a16="http://schemas.microsoft.com/office/drawing/2014/main" id="{C7FBC69D-21F0-A2D8-D670-76FEA6F5DAA9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2355;p45">
                <a:extLst>
                  <a:ext uri="{FF2B5EF4-FFF2-40B4-BE49-F238E27FC236}">
                    <a16:creationId xmlns:a16="http://schemas.microsoft.com/office/drawing/2014/main" id="{594EBB91-25A9-B3A8-9601-541EF68AC33E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2356;p45">
                <a:extLst>
                  <a:ext uri="{FF2B5EF4-FFF2-40B4-BE49-F238E27FC236}">
                    <a16:creationId xmlns:a16="http://schemas.microsoft.com/office/drawing/2014/main" id="{9E5C9A60-F6B6-3718-D93C-6094F6847376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2357;p45">
                <a:extLst>
                  <a:ext uri="{FF2B5EF4-FFF2-40B4-BE49-F238E27FC236}">
                    <a16:creationId xmlns:a16="http://schemas.microsoft.com/office/drawing/2014/main" id="{DB80F323-2E64-5275-6387-8D0B98E76E54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2358;p45">
                <a:extLst>
                  <a:ext uri="{FF2B5EF4-FFF2-40B4-BE49-F238E27FC236}">
                    <a16:creationId xmlns:a16="http://schemas.microsoft.com/office/drawing/2014/main" id="{E1D53972-8728-B411-99D1-D964CCE1094D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2359;p45">
                <a:extLst>
                  <a:ext uri="{FF2B5EF4-FFF2-40B4-BE49-F238E27FC236}">
                    <a16:creationId xmlns:a16="http://schemas.microsoft.com/office/drawing/2014/main" id="{D0B5D499-D759-7800-DB4C-758D8D2A89C6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2360;p45">
                <a:extLst>
                  <a:ext uri="{FF2B5EF4-FFF2-40B4-BE49-F238E27FC236}">
                    <a16:creationId xmlns:a16="http://schemas.microsoft.com/office/drawing/2014/main" id="{758BAEC2-58D8-A07B-DF8D-83E8BACB72A0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2361;p45">
                <a:extLst>
                  <a:ext uri="{FF2B5EF4-FFF2-40B4-BE49-F238E27FC236}">
                    <a16:creationId xmlns:a16="http://schemas.microsoft.com/office/drawing/2014/main" id="{4CA2C350-5298-0F21-D67C-329BA07D122B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2362;p45">
                <a:extLst>
                  <a:ext uri="{FF2B5EF4-FFF2-40B4-BE49-F238E27FC236}">
                    <a16:creationId xmlns:a16="http://schemas.microsoft.com/office/drawing/2014/main" id="{D6E8A36C-7051-04FA-FDAD-62E8C2B421D6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2363;p45">
                <a:extLst>
                  <a:ext uri="{FF2B5EF4-FFF2-40B4-BE49-F238E27FC236}">
                    <a16:creationId xmlns:a16="http://schemas.microsoft.com/office/drawing/2014/main" id="{07D16054-ABE7-BF22-CC99-A88DCC074F92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2364;p45">
                <a:extLst>
                  <a:ext uri="{FF2B5EF4-FFF2-40B4-BE49-F238E27FC236}">
                    <a16:creationId xmlns:a16="http://schemas.microsoft.com/office/drawing/2014/main" id="{C696207F-CFD2-3658-4CB2-5CF23843DF03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2365;p45">
                <a:extLst>
                  <a:ext uri="{FF2B5EF4-FFF2-40B4-BE49-F238E27FC236}">
                    <a16:creationId xmlns:a16="http://schemas.microsoft.com/office/drawing/2014/main" id="{72E894E7-88B7-F048-1C07-56EE635BC1B9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2366;p45">
                <a:extLst>
                  <a:ext uri="{FF2B5EF4-FFF2-40B4-BE49-F238E27FC236}">
                    <a16:creationId xmlns:a16="http://schemas.microsoft.com/office/drawing/2014/main" id="{2084B1BD-09CC-BE7D-70DA-6C00B2E531C1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2367;p45">
                <a:extLst>
                  <a:ext uri="{FF2B5EF4-FFF2-40B4-BE49-F238E27FC236}">
                    <a16:creationId xmlns:a16="http://schemas.microsoft.com/office/drawing/2014/main" id="{4827BFEA-2E68-D097-09EC-7A01C23F4B7E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2368;p45">
                <a:extLst>
                  <a:ext uri="{FF2B5EF4-FFF2-40B4-BE49-F238E27FC236}">
                    <a16:creationId xmlns:a16="http://schemas.microsoft.com/office/drawing/2014/main" id="{3D5CA7AB-F77A-2171-FAB7-5E54D911D493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2369;p45">
                <a:extLst>
                  <a:ext uri="{FF2B5EF4-FFF2-40B4-BE49-F238E27FC236}">
                    <a16:creationId xmlns:a16="http://schemas.microsoft.com/office/drawing/2014/main" id="{67910BB6-F572-F925-D24E-E0E20E2F4804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2370;p45">
                <a:extLst>
                  <a:ext uri="{FF2B5EF4-FFF2-40B4-BE49-F238E27FC236}">
                    <a16:creationId xmlns:a16="http://schemas.microsoft.com/office/drawing/2014/main" id="{25136640-229C-C88B-57E3-32072F61F47E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2371;p45">
                <a:extLst>
                  <a:ext uri="{FF2B5EF4-FFF2-40B4-BE49-F238E27FC236}">
                    <a16:creationId xmlns:a16="http://schemas.microsoft.com/office/drawing/2014/main" id="{7078F540-7ECF-E77F-CE20-0EC4C5FFCB57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2372;p45">
                <a:extLst>
                  <a:ext uri="{FF2B5EF4-FFF2-40B4-BE49-F238E27FC236}">
                    <a16:creationId xmlns:a16="http://schemas.microsoft.com/office/drawing/2014/main" id="{CC088C5E-3F22-4DE9-E6DB-E4B1DA5D037E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2373;p45">
                <a:extLst>
                  <a:ext uri="{FF2B5EF4-FFF2-40B4-BE49-F238E27FC236}">
                    <a16:creationId xmlns:a16="http://schemas.microsoft.com/office/drawing/2014/main" id="{97F9E64E-8793-1BBA-B7D7-A5E86857C05A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2374;p45">
                <a:extLst>
                  <a:ext uri="{FF2B5EF4-FFF2-40B4-BE49-F238E27FC236}">
                    <a16:creationId xmlns:a16="http://schemas.microsoft.com/office/drawing/2014/main" id="{B17DFB91-7090-BE1F-E40E-3B604D59D741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2375;p45">
                <a:extLst>
                  <a:ext uri="{FF2B5EF4-FFF2-40B4-BE49-F238E27FC236}">
                    <a16:creationId xmlns:a16="http://schemas.microsoft.com/office/drawing/2014/main" id="{B2C65F70-B78C-7BBF-EB2D-F23DF1876C6F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2376;p45">
                <a:extLst>
                  <a:ext uri="{FF2B5EF4-FFF2-40B4-BE49-F238E27FC236}">
                    <a16:creationId xmlns:a16="http://schemas.microsoft.com/office/drawing/2014/main" id="{615CE8CE-2EB3-0048-913D-158ADFC8C137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2377;p45">
                <a:extLst>
                  <a:ext uri="{FF2B5EF4-FFF2-40B4-BE49-F238E27FC236}">
                    <a16:creationId xmlns:a16="http://schemas.microsoft.com/office/drawing/2014/main" id="{6E512E23-95AE-1842-2E92-1DD328F116D1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2378;p45">
                <a:extLst>
                  <a:ext uri="{FF2B5EF4-FFF2-40B4-BE49-F238E27FC236}">
                    <a16:creationId xmlns:a16="http://schemas.microsoft.com/office/drawing/2014/main" id="{5DF1523A-5BDC-6FEC-B408-CBD05ABBA5CE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2379;p45">
                <a:extLst>
                  <a:ext uri="{FF2B5EF4-FFF2-40B4-BE49-F238E27FC236}">
                    <a16:creationId xmlns:a16="http://schemas.microsoft.com/office/drawing/2014/main" id="{FC8AA865-14D7-2DA3-6B90-D080093000D1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2380;p45">
                <a:extLst>
                  <a:ext uri="{FF2B5EF4-FFF2-40B4-BE49-F238E27FC236}">
                    <a16:creationId xmlns:a16="http://schemas.microsoft.com/office/drawing/2014/main" id="{C51AB217-6E3E-84B7-7DFC-CEA8621A779A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2381;p45">
                <a:extLst>
                  <a:ext uri="{FF2B5EF4-FFF2-40B4-BE49-F238E27FC236}">
                    <a16:creationId xmlns:a16="http://schemas.microsoft.com/office/drawing/2014/main" id="{5BEAC685-58D4-1DF3-AECF-B85F9C423EBF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2382;p45">
                <a:extLst>
                  <a:ext uri="{FF2B5EF4-FFF2-40B4-BE49-F238E27FC236}">
                    <a16:creationId xmlns:a16="http://schemas.microsoft.com/office/drawing/2014/main" id="{657F6196-C880-5270-B1A4-03793BD8D8A3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2383;p45">
                <a:extLst>
                  <a:ext uri="{FF2B5EF4-FFF2-40B4-BE49-F238E27FC236}">
                    <a16:creationId xmlns:a16="http://schemas.microsoft.com/office/drawing/2014/main" id="{9D8EC372-9692-6262-F047-F3DC9F0AD032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2384;p45">
                <a:extLst>
                  <a:ext uri="{FF2B5EF4-FFF2-40B4-BE49-F238E27FC236}">
                    <a16:creationId xmlns:a16="http://schemas.microsoft.com/office/drawing/2014/main" id="{8AE5511D-BDDD-968D-700A-4D3819DF4302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2385;p45">
                <a:extLst>
                  <a:ext uri="{FF2B5EF4-FFF2-40B4-BE49-F238E27FC236}">
                    <a16:creationId xmlns:a16="http://schemas.microsoft.com/office/drawing/2014/main" id="{0187C37D-81B4-06E4-6177-83418A0CDA94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2386;p45">
                <a:extLst>
                  <a:ext uri="{FF2B5EF4-FFF2-40B4-BE49-F238E27FC236}">
                    <a16:creationId xmlns:a16="http://schemas.microsoft.com/office/drawing/2014/main" id="{95996B05-7680-2352-B592-D0C68EA32CEA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2387;p45">
                <a:extLst>
                  <a:ext uri="{FF2B5EF4-FFF2-40B4-BE49-F238E27FC236}">
                    <a16:creationId xmlns:a16="http://schemas.microsoft.com/office/drawing/2014/main" id="{27568CE9-7A71-209E-E30C-6E80ED0817AB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2388;p45">
                <a:extLst>
                  <a:ext uri="{FF2B5EF4-FFF2-40B4-BE49-F238E27FC236}">
                    <a16:creationId xmlns:a16="http://schemas.microsoft.com/office/drawing/2014/main" id="{3034C53B-F2EC-1275-F896-D48CF4717769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2389;p45">
                <a:extLst>
                  <a:ext uri="{FF2B5EF4-FFF2-40B4-BE49-F238E27FC236}">
                    <a16:creationId xmlns:a16="http://schemas.microsoft.com/office/drawing/2014/main" id="{3D4A7B5E-630C-EF01-968F-540331636249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2390;p45">
                <a:extLst>
                  <a:ext uri="{FF2B5EF4-FFF2-40B4-BE49-F238E27FC236}">
                    <a16:creationId xmlns:a16="http://schemas.microsoft.com/office/drawing/2014/main" id="{019256D3-1F01-ED4B-CC6D-6D83A1A25008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2391;p45">
                <a:extLst>
                  <a:ext uri="{FF2B5EF4-FFF2-40B4-BE49-F238E27FC236}">
                    <a16:creationId xmlns:a16="http://schemas.microsoft.com/office/drawing/2014/main" id="{507966E1-EC98-6560-9D09-C26AFD588E3A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2392;p45">
                <a:extLst>
                  <a:ext uri="{FF2B5EF4-FFF2-40B4-BE49-F238E27FC236}">
                    <a16:creationId xmlns:a16="http://schemas.microsoft.com/office/drawing/2014/main" id="{96698A3E-5F76-E3ED-5262-430469DAC521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" name="Google Shape;2393;p45">
              <a:extLst>
                <a:ext uri="{FF2B5EF4-FFF2-40B4-BE49-F238E27FC236}">
                  <a16:creationId xmlns:a16="http://schemas.microsoft.com/office/drawing/2014/main" id="{D3A32A9B-0108-8CBE-3906-947ED41F2772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459" name="Google Shape;2394;p45">
                <a:extLst>
                  <a:ext uri="{FF2B5EF4-FFF2-40B4-BE49-F238E27FC236}">
                    <a16:creationId xmlns:a16="http://schemas.microsoft.com/office/drawing/2014/main" id="{750A47E0-E0ED-8697-E17C-A7E531C5EF52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2395;p45">
                <a:extLst>
                  <a:ext uri="{FF2B5EF4-FFF2-40B4-BE49-F238E27FC236}">
                    <a16:creationId xmlns:a16="http://schemas.microsoft.com/office/drawing/2014/main" id="{8CAFA2C5-E0B6-3E8D-A648-AD3F5701FF2F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2396;p45">
                <a:extLst>
                  <a:ext uri="{FF2B5EF4-FFF2-40B4-BE49-F238E27FC236}">
                    <a16:creationId xmlns:a16="http://schemas.microsoft.com/office/drawing/2014/main" id="{4737538F-D246-E545-753B-DA1E645AA95D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2397;p45">
                <a:extLst>
                  <a:ext uri="{FF2B5EF4-FFF2-40B4-BE49-F238E27FC236}">
                    <a16:creationId xmlns:a16="http://schemas.microsoft.com/office/drawing/2014/main" id="{B3D51C80-A05B-E8DA-1CC3-9241F89D0D43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2398;p45">
                <a:extLst>
                  <a:ext uri="{FF2B5EF4-FFF2-40B4-BE49-F238E27FC236}">
                    <a16:creationId xmlns:a16="http://schemas.microsoft.com/office/drawing/2014/main" id="{B12D0288-D953-609A-F0A3-6FCA4B3D14A5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2399;p45">
                <a:extLst>
                  <a:ext uri="{FF2B5EF4-FFF2-40B4-BE49-F238E27FC236}">
                    <a16:creationId xmlns:a16="http://schemas.microsoft.com/office/drawing/2014/main" id="{D252E4E2-97FF-8420-6F44-0B9CCDB9ECAE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2400;p45">
                <a:extLst>
                  <a:ext uri="{FF2B5EF4-FFF2-40B4-BE49-F238E27FC236}">
                    <a16:creationId xmlns:a16="http://schemas.microsoft.com/office/drawing/2014/main" id="{A2D222F4-7222-9BA6-3BDC-C23B4EDF6EDB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2401;p45">
                <a:extLst>
                  <a:ext uri="{FF2B5EF4-FFF2-40B4-BE49-F238E27FC236}">
                    <a16:creationId xmlns:a16="http://schemas.microsoft.com/office/drawing/2014/main" id="{278CF3BC-D377-B968-5736-68ECE8B2D29E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2402;p45">
                <a:extLst>
                  <a:ext uri="{FF2B5EF4-FFF2-40B4-BE49-F238E27FC236}">
                    <a16:creationId xmlns:a16="http://schemas.microsoft.com/office/drawing/2014/main" id="{40D9A6DE-08E7-DDE3-D75F-E6BCBD6E8F7A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2403;p45">
                <a:extLst>
                  <a:ext uri="{FF2B5EF4-FFF2-40B4-BE49-F238E27FC236}">
                    <a16:creationId xmlns:a16="http://schemas.microsoft.com/office/drawing/2014/main" id="{84F77D75-9F6A-DD01-4549-BE395262F399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2404;p45">
                <a:extLst>
                  <a:ext uri="{FF2B5EF4-FFF2-40B4-BE49-F238E27FC236}">
                    <a16:creationId xmlns:a16="http://schemas.microsoft.com/office/drawing/2014/main" id="{2B579E17-7175-0FCF-62E9-70B5FBE88287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2405;p45">
                <a:extLst>
                  <a:ext uri="{FF2B5EF4-FFF2-40B4-BE49-F238E27FC236}">
                    <a16:creationId xmlns:a16="http://schemas.microsoft.com/office/drawing/2014/main" id="{5CE1DEC5-EB09-BD1D-18C8-A6D3EEEA5F83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2406;p45">
                <a:extLst>
                  <a:ext uri="{FF2B5EF4-FFF2-40B4-BE49-F238E27FC236}">
                    <a16:creationId xmlns:a16="http://schemas.microsoft.com/office/drawing/2014/main" id="{3361707C-CA9B-0364-0E6B-33B899133464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2407;p45">
                <a:extLst>
                  <a:ext uri="{FF2B5EF4-FFF2-40B4-BE49-F238E27FC236}">
                    <a16:creationId xmlns:a16="http://schemas.microsoft.com/office/drawing/2014/main" id="{98063EE3-05B4-648D-8879-A7B9C24A0CB8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2408;p45">
                <a:extLst>
                  <a:ext uri="{FF2B5EF4-FFF2-40B4-BE49-F238E27FC236}">
                    <a16:creationId xmlns:a16="http://schemas.microsoft.com/office/drawing/2014/main" id="{962032D3-B353-3784-D7D2-C91A2693EB5C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2409;p45">
                <a:extLst>
                  <a:ext uri="{FF2B5EF4-FFF2-40B4-BE49-F238E27FC236}">
                    <a16:creationId xmlns:a16="http://schemas.microsoft.com/office/drawing/2014/main" id="{CF2D78C7-A1FA-734F-1317-1207CA611B01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2410;p45">
                <a:extLst>
                  <a:ext uri="{FF2B5EF4-FFF2-40B4-BE49-F238E27FC236}">
                    <a16:creationId xmlns:a16="http://schemas.microsoft.com/office/drawing/2014/main" id="{4CF8E6BF-B130-C90D-4C6A-6D5DFA5AFDF4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2411;p45">
                <a:extLst>
                  <a:ext uri="{FF2B5EF4-FFF2-40B4-BE49-F238E27FC236}">
                    <a16:creationId xmlns:a16="http://schemas.microsoft.com/office/drawing/2014/main" id="{0A6F155D-86DF-CFC4-6013-F4077857A570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2412;p45">
                <a:extLst>
                  <a:ext uri="{FF2B5EF4-FFF2-40B4-BE49-F238E27FC236}">
                    <a16:creationId xmlns:a16="http://schemas.microsoft.com/office/drawing/2014/main" id="{D5BB7260-4E6D-519A-B011-95C3446A92DA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2413;p45">
                <a:extLst>
                  <a:ext uri="{FF2B5EF4-FFF2-40B4-BE49-F238E27FC236}">
                    <a16:creationId xmlns:a16="http://schemas.microsoft.com/office/drawing/2014/main" id="{A04DF000-A9A7-1555-B430-ABD8846FC720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2414;p45">
                <a:extLst>
                  <a:ext uri="{FF2B5EF4-FFF2-40B4-BE49-F238E27FC236}">
                    <a16:creationId xmlns:a16="http://schemas.microsoft.com/office/drawing/2014/main" id="{E916F6FF-AD7F-BF54-43BD-10A904A42227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2415;p45">
                <a:extLst>
                  <a:ext uri="{FF2B5EF4-FFF2-40B4-BE49-F238E27FC236}">
                    <a16:creationId xmlns:a16="http://schemas.microsoft.com/office/drawing/2014/main" id="{248065D1-BCFD-31CA-E27E-05C858E80640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2416;p45">
                <a:extLst>
                  <a:ext uri="{FF2B5EF4-FFF2-40B4-BE49-F238E27FC236}">
                    <a16:creationId xmlns:a16="http://schemas.microsoft.com/office/drawing/2014/main" id="{E156DF08-CF62-AEEA-701D-69D35041D9DF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" name="Google Shape;2417;p45">
              <a:extLst>
                <a:ext uri="{FF2B5EF4-FFF2-40B4-BE49-F238E27FC236}">
                  <a16:creationId xmlns:a16="http://schemas.microsoft.com/office/drawing/2014/main" id="{4906BAD0-B54F-198C-0433-1824B5D0F410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425" name="Google Shape;2418;p45">
                <a:extLst>
                  <a:ext uri="{FF2B5EF4-FFF2-40B4-BE49-F238E27FC236}">
                    <a16:creationId xmlns:a16="http://schemas.microsoft.com/office/drawing/2014/main" id="{5F5DEA0C-47F0-0433-28DE-DEA6FBCD70CF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2419;p45">
                <a:extLst>
                  <a:ext uri="{FF2B5EF4-FFF2-40B4-BE49-F238E27FC236}">
                    <a16:creationId xmlns:a16="http://schemas.microsoft.com/office/drawing/2014/main" id="{69E1DD7E-13BB-FD52-01C9-2A8CC08C5026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2420;p45">
                <a:extLst>
                  <a:ext uri="{FF2B5EF4-FFF2-40B4-BE49-F238E27FC236}">
                    <a16:creationId xmlns:a16="http://schemas.microsoft.com/office/drawing/2014/main" id="{687FB531-DFC5-004A-67EA-4F90935EEAB2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2421;p45">
                <a:extLst>
                  <a:ext uri="{FF2B5EF4-FFF2-40B4-BE49-F238E27FC236}">
                    <a16:creationId xmlns:a16="http://schemas.microsoft.com/office/drawing/2014/main" id="{E8E0A70A-89F6-B75C-E268-B7670DD44E56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2422;p45">
                <a:extLst>
                  <a:ext uri="{FF2B5EF4-FFF2-40B4-BE49-F238E27FC236}">
                    <a16:creationId xmlns:a16="http://schemas.microsoft.com/office/drawing/2014/main" id="{6D94138D-3279-4FFE-91E9-EEC29A674E1C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2423;p45">
                <a:extLst>
                  <a:ext uri="{FF2B5EF4-FFF2-40B4-BE49-F238E27FC236}">
                    <a16:creationId xmlns:a16="http://schemas.microsoft.com/office/drawing/2014/main" id="{5ED11C8B-9A63-9BF8-6C6B-9264202A062F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2424;p45">
                <a:extLst>
                  <a:ext uri="{FF2B5EF4-FFF2-40B4-BE49-F238E27FC236}">
                    <a16:creationId xmlns:a16="http://schemas.microsoft.com/office/drawing/2014/main" id="{AE7C9E3F-C1AB-BBCC-59FB-B5293FD71E52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2425;p45">
                <a:extLst>
                  <a:ext uri="{FF2B5EF4-FFF2-40B4-BE49-F238E27FC236}">
                    <a16:creationId xmlns:a16="http://schemas.microsoft.com/office/drawing/2014/main" id="{73D622F5-AF15-608D-EB62-4EB5CF3B42B3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2426;p45">
                <a:extLst>
                  <a:ext uri="{FF2B5EF4-FFF2-40B4-BE49-F238E27FC236}">
                    <a16:creationId xmlns:a16="http://schemas.microsoft.com/office/drawing/2014/main" id="{43CCA519-02C7-56C8-9E16-543E98D330C0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2427;p45">
                <a:extLst>
                  <a:ext uri="{FF2B5EF4-FFF2-40B4-BE49-F238E27FC236}">
                    <a16:creationId xmlns:a16="http://schemas.microsoft.com/office/drawing/2014/main" id="{D28AF2C2-71D5-BB20-6CCA-B602068B996C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2428;p45">
                <a:extLst>
                  <a:ext uri="{FF2B5EF4-FFF2-40B4-BE49-F238E27FC236}">
                    <a16:creationId xmlns:a16="http://schemas.microsoft.com/office/drawing/2014/main" id="{8136981E-3BFF-40E2-3504-4B8C5390186A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2429;p45">
                <a:extLst>
                  <a:ext uri="{FF2B5EF4-FFF2-40B4-BE49-F238E27FC236}">
                    <a16:creationId xmlns:a16="http://schemas.microsoft.com/office/drawing/2014/main" id="{A7F7C584-F46F-1239-2C0B-13BFD34D4FBA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2430;p45">
                <a:extLst>
                  <a:ext uri="{FF2B5EF4-FFF2-40B4-BE49-F238E27FC236}">
                    <a16:creationId xmlns:a16="http://schemas.microsoft.com/office/drawing/2014/main" id="{8FED0C37-6732-3F49-8364-26DCD8D14AC1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2431;p45">
                <a:extLst>
                  <a:ext uri="{FF2B5EF4-FFF2-40B4-BE49-F238E27FC236}">
                    <a16:creationId xmlns:a16="http://schemas.microsoft.com/office/drawing/2014/main" id="{3EADD2FF-D575-735C-BE14-3D481A37E43E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2432;p45">
                <a:extLst>
                  <a:ext uri="{FF2B5EF4-FFF2-40B4-BE49-F238E27FC236}">
                    <a16:creationId xmlns:a16="http://schemas.microsoft.com/office/drawing/2014/main" id="{7863F574-A19F-66FC-6C1C-4666206AF445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2433;p45">
                <a:extLst>
                  <a:ext uri="{FF2B5EF4-FFF2-40B4-BE49-F238E27FC236}">
                    <a16:creationId xmlns:a16="http://schemas.microsoft.com/office/drawing/2014/main" id="{A685CAE2-E67D-130B-3D6B-1897A994F57D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2434;p45">
                <a:extLst>
                  <a:ext uri="{FF2B5EF4-FFF2-40B4-BE49-F238E27FC236}">
                    <a16:creationId xmlns:a16="http://schemas.microsoft.com/office/drawing/2014/main" id="{CAF392F7-2F0E-24DE-3F45-A044AE10C84A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2435;p45">
                <a:extLst>
                  <a:ext uri="{FF2B5EF4-FFF2-40B4-BE49-F238E27FC236}">
                    <a16:creationId xmlns:a16="http://schemas.microsoft.com/office/drawing/2014/main" id="{EF830B34-57C2-EDAC-FF0C-91226FC9BDCB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2436;p45">
                <a:extLst>
                  <a:ext uri="{FF2B5EF4-FFF2-40B4-BE49-F238E27FC236}">
                    <a16:creationId xmlns:a16="http://schemas.microsoft.com/office/drawing/2014/main" id="{8A0A8209-1958-A593-E732-2078424BF15B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2437;p45">
                <a:extLst>
                  <a:ext uri="{FF2B5EF4-FFF2-40B4-BE49-F238E27FC236}">
                    <a16:creationId xmlns:a16="http://schemas.microsoft.com/office/drawing/2014/main" id="{FA974B0A-C41E-C96D-1AEE-FEA5A54AEE52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2438;p45">
                <a:extLst>
                  <a:ext uri="{FF2B5EF4-FFF2-40B4-BE49-F238E27FC236}">
                    <a16:creationId xmlns:a16="http://schemas.microsoft.com/office/drawing/2014/main" id="{CC2DCB27-6832-5C43-7E28-FA2A5F178B89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2439;p45">
                <a:extLst>
                  <a:ext uri="{FF2B5EF4-FFF2-40B4-BE49-F238E27FC236}">
                    <a16:creationId xmlns:a16="http://schemas.microsoft.com/office/drawing/2014/main" id="{D339BF71-BE84-4567-2838-61BE93F1E9D4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2440;p45">
                <a:extLst>
                  <a:ext uri="{FF2B5EF4-FFF2-40B4-BE49-F238E27FC236}">
                    <a16:creationId xmlns:a16="http://schemas.microsoft.com/office/drawing/2014/main" id="{DDAAD8EE-69EA-2E92-7826-E7F7544E74F4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2441;p45">
                <a:extLst>
                  <a:ext uri="{FF2B5EF4-FFF2-40B4-BE49-F238E27FC236}">
                    <a16:creationId xmlns:a16="http://schemas.microsoft.com/office/drawing/2014/main" id="{861CD808-AF58-BB0F-59E2-5C602ED6CDF0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2442;p45">
                <a:extLst>
                  <a:ext uri="{FF2B5EF4-FFF2-40B4-BE49-F238E27FC236}">
                    <a16:creationId xmlns:a16="http://schemas.microsoft.com/office/drawing/2014/main" id="{0CA258AC-464A-7654-98A9-5E563DB4BEBA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2443;p45">
                <a:extLst>
                  <a:ext uri="{FF2B5EF4-FFF2-40B4-BE49-F238E27FC236}">
                    <a16:creationId xmlns:a16="http://schemas.microsoft.com/office/drawing/2014/main" id="{813C2C2E-049B-F419-918A-661A44962A3B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2444;p45">
                <a:extLst>
                  <a:ext uri="{FF2B5EF4-FFF2-40B4-BE49-F238E27FC236}">
                    <a16:creationId xmlns:a16="http://schemas.microsoft.com/office/drawing/2014/main" id="{886EFFB3-F410-FEB1-4F67-1EEB88E9AF6E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2445;p45">
                <a:extLst>
                  <a:ext uri="{FF2B5EF4-FFF2-40B4-BE49-F238E27FC236}">
                    <a16:creationId xmlns:a16="http://schemas.microsoft.com/office/drawing/2014/main" id="{2AF0DAEA-0F1B-8B17-49DE-56C3C6659139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2446;p45">
                <a:extLst>
                  <a:ext uri="{FF2B5EF4-FFF2-40B4-BE49-F238E27FC236}">
                    <a16:creationId xmlns:a16="http://schemas.microsoft.com/office/drawing/2014/main" id="{77D7FA34-8469-F83B-4533-1EAA44425864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2447;p45">
                <a:extLst>
                  <a:ext uri="{FF2B5EF4-FFF2-40B4-BE49-F238E27FC236}">
                    <a16:creationId xmlns:a16="http://schemas.microsoft.com/office/drawing/2014/main" id="{60838CCC-ED10-D147-842F-41C685C64B69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2448;p45">
                <a:extLst>
                  <a:ext uri="{FF2B5EF4-FFF2-40B4-BE49-F238E27FC236}">
                    <a16:creationId xmlns:a16="http://schemas.microsoft.com/office/drawing/2014/main" id="{CEAE03DF-ABAB-5337-1AC3-E102554AC2CF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2449;p45">
                <a:extLst>
                  <a:ext uri="{FF2B5EF4-FFF2-40B4-BE49-F238E27FC236}">
                    <a16:creationId xmlns:a16="http://schemas.microsoft.com/office/drawing/2014/main" id="{A79AD2C9-47FD-C2B7-5B03-36D1A0EF0441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2450;p45">
                <a:extLst>
                  <a:ext uri="{FF2B5EF4-FFF2-40B4-BE49-F238E27FC236}">
                    <a16:creationId xmlns:a16="http://schemas.microsoft.com/office/drawing/2014/main" id="{433AA727-42E2-9B35-46AF-5C0A655D10E9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2451;p45">
                <a:extLst>
                  <a:ext uri="{FF2B5EF4-FFF2-40B4-BE49-F238E27FC236}">
                    <a16:creationId xmlns:a16="http://schemas.microsoft.com/office/drawing/2014/main" id="{DAE7CC3A-2CE0-3EF3-E0EA-AC58BA6DF392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9218" name="Picture 2" descr="What Is a Regression Model? | IMSL by Perforce">
            <a:extLst>
              <a:ext uri="{FF2B5EF4-FFF2-40B4-BE49-F238E27FC236}">
                <a16:creationId xmlns:a16="http://schemas.microsoft.com/office/drawing/2014/main" id="{70CD81A2-C3B1-CAB8-885C-B467977AA7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52" y="1105788"/>
            <a:ext cx="4162681" cy="2277237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9C52ED3-EA94-8061-D927-6EEA0C6F72B0}"/>
              </a:ext>
            </a:extLst>
          </p:cNvPr>
          <p:cNvCxnSpPr>
            <a:cxnSpLocks/>
            <a:stCxn id="404" idx="3"/>
          </p:cNvCxnSpPr>
          <p:nvPr/>
        </p:nvCxnSpPr>
        <p:spPr>
          <a:xfrm>
            <a:off x="6901193" y="2051063"/>
            <a:ext cx="2593681" cy="10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5" name="Google Shape;2275;p44">
            <a:extLst>
              <a:ext uri="{FF2B5EF4-FFF2-40B4-BE49-F238E27FC236}">
                <a16:creationId xmlns:a16="http://schemas.microsoft.com/office/drawing/2014/main" id="{05ADD447-C3F3-D454-E24C-816EDD44848B}"/>
              </a:ext>
            </a:extLst>
          </p:cNvPr>
          <p:cNvCxnSpPr>
            <a:cxnSpLocks/>
          </p:cNvCxnSpPr>
          <p:nvPr/>
        </p:nvCxnSpPr>
        <p:spPr>
          <a:xfrm rot="5400000">
            <a:off x="8182789" y="2197987"/>
            <a:ext cx="1460946" cy="116322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7" name="Google Shape;2275;p44">
            <a:extLst>
              <a:ext uri="{FF2B5EF4-FFF2-40B4-BE49-F238E27FC236}">
                <a16:creationId xmlns:a16="http://schemas.microsoft.com/office/drawing/2014/main" id="{F9290ECC-0E6B-B12E-0AF9-02F064FCC676}"/>
              </a:ext>
            </a:extLst>
          </p:cNvPr>
          <p:cNvCxnSpPr>
            <a:cxnSpLocks/>
          </p:cNvCxnSpPr>
          <p:nvPr/>
        </p:nvCxnSpPr>
        <p:spPr>
          <a:xfrm rot="16200000" flipH="1">
            <a:off x="9346013" y="2194347"/>
            <a:ext cx="1460946" cy="116322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9" name="Google Shape;2260;p44">
            <a:extLst>
              <a:ext uri="{FF2B5EF4-FFF2-40B4-BE49-F238E27FC236}">
                <a16:creationId xmlns:a16="http://schemas.microsoft.com/office/drawing/2014/main" id="{03A38C30-2047-9848-3C5E-572F72134B82}"/>
              </a:ext>
            </a:extLst>
          </p:cNvPr>
          <p:cNvSpPr/>
          <p:nvPr/>
        </p:nvSpPr>
        <p:spPr>
          <a:xfrm>
            <a:off x="7381338" y="3513578"/>
            <a:ext cx="2113536" cy="2208582"/>
          </a:xfrm>
          <a:prstGeom prst="roundRect">
            <a:avLst>
              <a:gd name="adj" fmla="val 16667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grpSp>
        <p:nvGrpSpPr>
          <p:cNvPr id="590" name="Google Shape;2261;p44">
            <a:extLst>
              <a:ext uri="{FF2B5EF4-FFF2-40B4-BE49-F238E27FC236}">
                <a16:creationId xmlns:a16="http://schemas.microsoft.com/office/drawing/2014/main" id="{32FD2496-72E9-367E-D005-8799710115EA}"/>
              </a:ext>
            </a:extLst>
          </p:cNvPr>
          <p:cNvGrpSpPr/>
          <p:nvPr/>
        </p:nvGrpSpPr>
        <p:grpSpPr>
          <a:xfrm>
            <a:off x="7381338" y="3590020"/>
            <a:ext cx="2113536" cy="1732092"/>
            <a:chOff x="493163" y="2089355"/>
            <a:chExt cx="3819600" cy="1701520"/>
          </a:xfrm>
        </p:grpSpPr>
        <p:sp>
          <p:nvSpPr>
            <p:cNvPr id="591" name="Google Shape;2262;p44">
              <a:extLst>
                <a:ext uri="{FF2B5EF4-FFF2-40B4-BE49-F238E27FC236}">
                  <a16:creationId xmlns:a16="http://schemas.microsoft.com/office/drawing/2014/main" id="{BA2EB471-D845-D642-B531-EAF20461DCF8}"/>
                </a:ext>
              </a:extLst>
            </p:cNvPr>
            <p:cNvSpPr txBox="1"/>
            <p:nvPr/>
          </p:nvSpPr>
          <p:spPr>
            <a:xfrm>
              <a:off x="493163" y="2089355"/>
              <a:ext cx="3819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a-IR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مزایا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2" name="Google Shape;2263;p44">
              <a:extLst>
                <a:ext uri="{FF2B5EF4-FFF2-40B4-BE49-F238E27FC236}">
                  <a16:creationId xmlns:a16="http://schemas.microsoft.com/office/drawing/2014/main" id="{D46B879B-992F-A931-7D0F-5A2230CDB243}"/>
                </a:ext>
              </a:extLst>
            </p:cNvPr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marR="0" lvl="0" indent="-31750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Roboto"/>
                <a:buChar char="●"/>
              </a:pPr>
              <a:r>
                <a:rPr lang="fa-IR" dirty="0">
                  <a:latin typeface="Roboto"/>
                  <a:ea typeface="Roboto"/>
                  <a:cs typeface="Roboto"/>
                  <a:sym typeface="Roboto"/>
                </a:rPr>
                <a:t>سادگی</a:t>
              </a:r>
            </a:p>
            <a:p>
              <a:pPr marL="320040" marR="0" lvl="0" indent="-31750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Roboto"/>
                <a:buChar char="●"/>
              </a:pPr>
              <a:r>
                <a:rPr lang="fa-IR" dirty="0">
                  <a:latin typeface="Roboto"/>
                  <a:ea typeface="Roboto"/>
                  <a:cs typeface="Roboto"/>
                  <a:sym typeface="Roboto"/>
                </a:rPr>
                <a:t>سرعت مناسب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93" name="Google Shape;2267;p44">
            <a:extLst>
              <a:ext uri="{FF2B5EF4-FFF2-40B4-BE49-F238E27FC236}">
                <a16:creationId xmlns:a16="http://schemas.microsoft.com/office/drawing/2014/main" id="{114465BE-B026-B6CD-639C-7CDCF6933526}"/>
              </a:ext>
            </a:extLst>
          </p:cNvPr>
          <p:cNvGrpSpPr/>
          <p:nvPr/>
        </p:nvGrpSpPr>
        <p:grpSpPr>
          <a:xfrm>
            <a:off x="7619557" y="3661698"/>
            <a:ext cx="310703" cy="345348"/>
            <a:chOff x="1492675" y="4992125"/>
            <a:chExt cx="481825" cy="481825"/>
          </a:xfrm>
        </p:grpSpPr>
        <p:sp>
          <p:nvSpPr>
            <p:cNvPr id="594" name="Google Shape;2268;p44">
              <a:extLst>
                <a:ext uri="{FF2B5EF4-FFF2-40B4-BE49-F238E27FC236}">
                  <a16:creationId xmlns:a16="http://schemas.microsoft.com/office/drawing/2014/main" id="{3052F1A9-98FB-917B-DE16-C5516A663273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595" name="Google Shape;2269;p44">
              <a:extLst>
                <a:ext uri="{FF2B5EF4-FFF2-40B4-BE49-F238E27FC236}">
                  <a16:creationId xmlns:a16="http://schemas.microsoft.com/office/drawing/2014/main" id="{28862D75-CB93-4159-B0C6-976189FDE348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96" name="Google Shape;2259;p44">
            <a:extLst>
              <a:ext uri="{FF2B5EF4-FFF2-40B4-BE49-F238E27FC236}">
                <a16:creationId xmlns:a16="http://schemas.microsoft.com/office/drawing/2014/main" id="{06881E66-4817-3423-5E30-87B1816FBBD2}"/>
              </a:ext>
            </a:extLst>
          </p:cNvPr>
          <p:cNvSpPr/>
          <p:nvPr/>
        </p:nvSpPr>
        <p:spPr>
          <a:xfrm>
            <a:off x="9601330" y="3496466"/>
            <a:ext cx="2113536" cy="2208582"/>
          </a:xfrm>
          <a:prstGeom prst="roundRect">
            <a:avLst>
              <a:gd name="adj" fmla="val 16667"/>
            </a:avLst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grpSp>
        <p:nvGrpSpPr>
          <p:cNvPr id="597" name="Google Shape;2264;p44">
            <a:extLst>
              <a:ext uri="{FF2B5EF4-FFF2-40B4-BE49-F238E27FC236}">
                <a16:creationId xmlns:a16="http://schemas.microsoft.com/office/drawing/2014/main" id="{979E7F4E-57B5-A608-DA4C-A778F0D50B98}"/>
              </a:ext>
            </a:extLst>
          </p:cNvPr>
          <p:cNvGrpSpPr/>
          <p:nvPr/>
        </p:nvGrpSpPr>
        <p:grpSpPr>
          <a:xfrm>
            <a:off x="9657660" y="3490877"/>
            <a:ext cx="1950733" cy="1851325"/>
            <a:chOff x="4876800" y="2066940"/>
            <a:chExt cx="3819600" cy="1723935"/>
          </a:xfrm>
        </p:grpSpPr>
        <p:sp>
          <p:nvSpPr>
            <p:cNvPr id="598" name="Google Shape;2265;p44">
              <a:extLst>
                <a:ext uri="{FF2B5EF4-FFF2-40B4-BE49-F238E27FC236}">
                  <a16:creationId xmlns:a16="http://schemas.microsoft.com/office/drawing/2014/main" id="{C57FEF77-52A8-E76A-8E2C-CDA2A638B582}"/>
                </a:ext>
              </a:extLst>
            </p:cNvPr>
            <p:cNvSpPr txBox="1"/>
            <p:nvPr/>
          </p:nvSpPr>
          <p:spPr>
            <a:xfrm>
              <a:off x="4876800" y="2066940"/>
              <a:ext cx="3819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a-IR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معایب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9" name="Google Shape;2266;p44">
              <a:extLst>
                <a:ext uri="{FF2B5EF4-FFF2-40B4-BE49-F238E27FC236}">
                  <a16:creationId xmlns:a16="http://schemas.microsoft.com/office/drawing/2014/main" id="{9C1ACC23-DEE2-81FC-DBC5-60223AC7CEB1}"/>
                </a:ext>
              </a:extLst>
            </p:cNvPr>
            <p:cNvSpPr txBox="1"/>
            <p:nvPr/>
          </p:nvSpPr>
          <p:spPr>
            <a:xfrm>
              <a:off x="5115001" y="2657475"/>
              <a:ext cx="3343201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marR="0" lvl="0" indent="-31750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Roboto"/>
                <a:buChar char="●"/>
              </a:pPr>
              <a:r>
                <a:rPr lang="fa-IR" dirty="0">
                  <a:latin typeface="Roboto"/>
                  <a:ea typeface="Roboto"/>
                  <a:cs typeface="Roboto"/>
                  <a:sym typeface="Roboto"/>
                </a:rPr>
                <a:t>وابستگی به </a:t>
              </a:r>
              <a:r>
                <a:rPr lang="fa-IR" dirty="0" err="1">
                  <a:latin typeface="Roboto"/>
                  <a:ea typeface="Roboto"/>
                  <a:cs typeface="Roboto"/>
                  <a:sym typeface="Roboto"/>
                </a:rPr>
                <a:t>آماردانان</a:t>
              </a:r>
              <a:endParaRPr lang="fa-IR" dirty="0">
                <a:latin typeface="Roboto"/>
                <a:ea typeface="Roboto"/>
                <a:cs typeface="Roboto"/>
                <a:sym typeface="Roboto"/>
              </a:endParaRPr>
            </a:p>
            <a:p>
              <a:pPr marL="320040" marR="0" lvl="0" indent="-31750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Roboto"/>
                <a:buChar char="●"/>
              </a:pPr>
              <a:r>
                <a:rPr lang="fa-IR" dirty="0">
                  <a:latin typeface="Roboto"/>
                  <a:ea typeface="Roboto"/>
                  <a:cs typeface="Roboto"/>
                  <a:sym typeface="Roboto"/>
                </a:rPr>
                <a:t>دقت پایین</a:t>
              </a:r>
            </a:p>
            <a:p>
              <a:pPr marL="320040" marR="0" lvl="0" indent="-31750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Roboto"/>
                <a:buChar char="●"/>
              </a:pPr>
              <a:r>
                <a:rPr lang="fa-IR" dirty="0">
                  <a:latin typeface="Roboto"/>
                  <a:ea typeface="Roboto"/>
                  <a:cs typeface="Roboto"/>
                  <a:sym typeface="Roboto"/>
                </a:rPr>
                <a:t>دقت وابسته به </a:t>
              </a:r>
              <a:r>
                <a:rPr lang="fa-IR" dirty="0" err="1">
                  <a:latin typeface="Roboto"/>
                  <a:ea typeface="Roboto"/>
                  <a:cs typeface="Roboto"/>
                  <a:sym typeface="Roboto"/>
                </a:rPr>
                <a:t>فاصله‌زمانی</a:t>
              </a:r>
              <a:endParaRPr lang="fa-IR" dirty="0">
                <a:latin typeface="Roboto"/>
                <a:ea typeface="Roboto"/>
                <a:cs typeface="Roboto"/>
                <a:sym typeface="Roboto"/>
              </a:endParaRPr>
            </a:p>
            <a:p>
              <a:pPr marL="320040" marR="0" lvl="0" indent="-31750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Roboto"/>
                <a:buChar char="●"/>
              </a:pP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00" name="Google Shape;2270;p44">
            <a:extLst>
              <a:ext uri="{FF2B5EF4-FFF2-40B4-BE49-F238E27FC236}">
                <a16:creationId xmlns:a16="http://schemas.microsoft.com/office/drawing/2014/main" id="{6A6FDC36-D249-1511-E83E-27B27D0A464C}"/>
              </a:ext>
            </a:extLst>
          </p:cNvPr>
          <p:cNvGrpSpPr/>
          <p:nvPr/>
        </p:nvGrpSpPr>
        <p:grpSpPr>
          <a:xfrm>
            <a:off x="9835608" y="3649095"/>
            <a:ext cx="310703" cy="370554"/>
            <a:chOff x="2085525" y="4992125"/>
            <a:chExt cx="481825" cy="481825"/>
          </a:xfrm>
        </p:grpSpPr>
        <p:sp>
          <p:nvSpPr>
            <p:cNvPr id="601" name="Google Shape;2271;p44">
              <a:extLst>
                <a:ext uri="{FF2B5EF4-FFF2-40B4-BE49-F238E27FC236}">
                  <a16:creationId xmlns:a16="http://schemas.microsoft.com/office/drawing/2014/main" id="{3174A267-B739-5D7E-1A84-43E9F99F1FCE}"/>
                </a:ext>
              </a:extLst>
            </p:cNvPr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" name="Google Shape;2272;p44">
              <a:extLst>
                <a:ext uri="{FF2B5EF4-FFF2-40B4-BE49-F238E27FC236}">
                  <a16:creationId xmlns:a16="http://schemas.microsoft.com/office/drawing/2014/main" id="{1141A265-6DCF-3BB0-D327-191A50AC7B1E}"/>
                </a:ext>
              </a:extLst>
            </p:cNvPr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20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2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20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20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20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20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20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20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20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20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20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5" grpId="0" animBg="1"/>
      <p:bldP spid="589" grpId="0" animBg="1"/>
      <p:bldP spid="59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0" name="Google Shape;16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92" y="5552672"/>
            <a:ext cx="1822592" cy="13053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1434;p40">
            <a:extLst>
              <a:ext uri="{FF2B5EF4-FFF2-40B4-BE49-F238E27FC236}">
                <a16:creationId xmlns:a16="http://schemas.microsoft.com/office/drawing/2014/main" id="{09DFB929-AE46-42CA-A7CF-9348EAE93704}"/>
              </a:ext>
            </a:extLst>
          </p:cNvPr>
          <p:cNvCxnSpPr>
            <a:cxnSpLocks/>
          </p:cNvCxnSpPr>
          <p:nvPr/>
        </p:nvCxnSpPr>
        <p:spPr>
          <a:xfrm>
            <a:off x="-166" y="6108167"/>
            <a:ext cx="1079356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EDAAE3E-8EDE-42A9-968B-62D3E204F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952" y="245271"/>
            <a:ext cx="1767381" cy="1229467"/>
          </a:xfrm>
          <a:prstGeom prst="rect">
            <a:avLst/>
          </a:prstGeom>
        </p:spPr>
      </p:pic>
      <p:sp>
        <p:nvSpPr>
          <p:cNvPr id="1621" name="Google Shape;1621;p44"/>
          <p:cNvSpPr txBox="1">
            <a:spLocks noGrp="1"/>
          </p:cNvSpPr>
          <p:nvPr>
            <p:ph type="title"/>
          </p:nvPr>
        </p:nvSpPr>
        <p:spPr>
          <a:xfrm>
            <a:off x="3589433" y="184885"/>
            <a:ext cx="4808800" cy="1268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-IR" sz="4800" dirty="0" err="1">
                <a:latin typeface="Calibri"/>
                <a:ea typeface="Calibri"/>
                <a:cs typeface="Calibri"/>
                <a:sym typeface="Calibri"/>
              </a:rPr>
              <a:t>روش‌های</a:t>
            </a:r>
            <a:r>
              <a:rPr lang="fa-IR" sz="4800" dirty="0">
                <a:latin typeface="Calibri"/>
                <a:ea typeface="Calibri"/>
                <a:cs typeface="Calibri"/>
                <a:sym typeface="Calibri"/>
              </a:rPr>
              <a:t> مهندسی</a:t>
            </a:r>
            <a:r>
              <a:rPr lang="en" sz="48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73629-E503-4680-916F-BCE96C2AC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0265" y="112571"/>
            <a:ext cx="1707028" cy="812871"/>
          </a:xfrm>
          <a:prstGeom prst="rect">
            <a:avLst/>
          </a:prstGeom>
        </p:spPr>
      </p:pic>
      <p:sp>
        <p:nvSpPr>
          <p:cNvPr id="63" name="Google Shape;1455;p40">
            <a:extLst>
              <a:ext uri="{FF2B5EF4-FFF2-40B4-BE49-F238E27FC236}">
                <a16:creationId xmlns:a16="http://schemas.microsoft.com/office/drawing/2014/main" id="{A0F0C66C-9A02-972E-AFB1-9DDC01E6E79B}"/>
              </a:ext>
            </a:extLst>
          </p:cNvPr>
          <p:cNvSpPr txBox="1"/>
          <p:nvPr/>
        </p:nvSpPr>
        <p:spPr>
          <a:xfrm>
            <a:off x="5701499" y="6352625"/>
            <a:ext cx="1354421" cy="377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معیار‌های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ارزیابی</a:t>
            </a:r>
          </a:p>
        </p:txBody>
      </p:sp>
      <p:sp>
        <p:nvSpPr>
          <p:cNvPr id="76" name="Google Shape;1456;p40">
            <a:extLst>
              <a:ext uri="{FF2B5EF4-FFF2-40B4-BE49-F238E27FC236}">
                <a16:creationId xmlns:a16="http://schemas.microsoft.com/office/drawing/2014/main" id="{8A58503D-303A-410E-49B6-6D5FD38C37E3}"/>
              </a:ext>
            </a:extLst>
          </p:cNvPr>
          <p:cNvSpPr txBox="1"/>
          <p:nvPr/>
        </p:nvSpPr>
        <p:spPr>
          <a:xfrm>
            <a:off x="186461" y="6367117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مقدمه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1457;p40">
            <a:extLst>
              <a:ext uri="{FF2B5EF4-FFF2-40B4-BE49-F238E27FC236}">
                <a16:creationId xmlns:a16="http://schemas.microsoft.com/office/drawing/2014/main" id="{AE1D9F2A-1778-A787-30A4-19EE7A05ADA4}"/>
              </a:ext>
            </a:extLst>
          </p:cNvPr>
          <p:cNvSpPr txBox="1"/>
          <p:nvPr/>
        </p:nvSpPr>
        <p:spPr>
          <a:xfrm>
            <a:off x="1817574" y="6367121"/>
            <a:ext cx="1502114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a" sz="1200" b="1" dirty="0">
                <a:latin typeface="Calibri"/>
                <a:ea typeface="Calibri"/>
                <a:cs typeface="Calibri"/>
                <a:sym typeface="Calibri"/>
              </a:rPr>
              <a:t>روش‌های پیش‌بینی</a:t>
            </a:r>
          </a:p>
        </p:txBody>
      </p:sp>
      <p:sp>
        <p:nvSpPr>
          <p:cNvPr id="91" name="Google Shape;1458;p40">
            <a:extLst>
              <a:ext uri="{FF2B5EF4-FFF2-40B4-BE49-F238E27FC236}">
                <a16:creationId xmlns:a16="http://schemas.microsoft.com/office/drawing/2014/main" id="{022E6217-1611-14D3-B8B3-4E90A798C494}"/>
              </a:ext>
            </a:extLst>
          </p:cNvPr>
          <p:cNvSpPr txBox="1"/>
          <p:nvPr/>
        </p:nvSpPr>
        <p:spPr>
          <a:xfrm>
            <a:off x="7807200" y="6349204"/>
            <a:ext cx="948000" cy="348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ctr" rtl="1"/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نتایج تجربی</a:t>
            </a:r>
          </a:p>
        </p:txBody>
      </p:sp>
      <p:sp>
        <p:nvSpPr>
          <p:cNvPr id="92" name="Google Shape;1459;p40">
            <a:extLst>
              <a:ext uri="{FF2B5EF4-FFF2-40B4-BE49-F238E27FC236}">
                <a16:creationId xmlns:a16="http://schemas.microsoft.com/office/drawing/2014/main" id="{76BF7CCF-20A9-C931-F59C-41E270B1D88E}"/>
              </a:ext>
            </a:extLst>
          </p:cNvPr>
          <p:cNvSpPr txBox="1"/>
          <p:nvPr/>
        </p:nvSpPr>
        <p:spPr>
          <a:xfrm>
            <a:off x="3536396" y="6349204"/>
            <a:ext cx="1850503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vl="0" algn="ctr"/>
            <a:r>
              <a:rPr lang="fa-IR" sz="1200" dirty="0" err="1">
                <a:latin typeface="Calibri"/>
                <a:ea typeface="Calibri"/>
                <a:cs typeface="Calibri"/>
                <a:sym typeface="Calibri"/>
              </a:rPr>
              <a:t>الگوریتم‌های</a:t>
            </a:r>
            <a:r>
              <a:rPr lang="fa-IR" sz="1200" dirty="0">
                <a:latin typeface="Calibri"/>
                <a:ea typeface="Calibri"/>
                <a:cs typeface="Calibri"/>
                <a:sym typeface="Calibri"/>
              </a:rPr>
              <a:t> هوش مصنوعی</a:t>
            </a:r>
          </a:p>
        </p:txBody>
      </p:sp>
      <p:sp>
        <p:nvSpPr>
          <p:cNvPr id="93" name="Google Shape;1460;p40">
            <a:extLst>
              <a:ext uri="{FF2B5EF4-FFF2-40B4-BE49-F238E27FC236}">
                <a16:creationId xmlns:a16="http://schemas.microsoft.com/office/drawing/2014/main" id="{B5201775-CF3F-FEF6-1622-240BE12C3DA0}"/>
              </a:ext>
            </a:extLst>
          </p:cNvPr>
          <p:cNvSpPr txBox="1"/>
          <p:nvPr/>
        </p:nvSpPr>
        <p:spPr>
          <a:xfrm>
            <a:off x="9726803" y="6349204"/>
            <a:ext cx="912800" cy="430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جمع بندی</a:t>
            </a:r>
            <a:endParaRPr sz="4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4" name="Google Shape;1461;p40">
            <a:extLst>
              <a:ext uri="{FF2B5EF4-FFF2-40B4-BE49-F238E27FC236}">
                <a16:creationId xmlns:a16="http://schemas.microsoft.com/office/drawing/2014/main" id="{9FC9D3DC-D305-EE3E-262D-4B255F5A4ECB}"/>
              </a:ext>
            </a:extLst>
          </p:cNvPr>
          <p:cNvCxnSpPr/>
          <p:nvPr/>
        </p:nvCxnSpPr>
        <p:spPr>
          <a:xfrm>
            <a:off x="646209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96" name="Google Shape;1463;p40">
            <a:extLst>
              <a:ext uri="{FF2B5EF4-FFF2-40B4-BE49-F238E27FC236}">
                <a16:creationId xmlns:a16="http://schemas.microsoft.com/office/drawing/2014/main" id="{089153F9-1377-5297-70B4-E201C4AC4FAF}"/>
              </a:ext>
            </a:extLst>
          </p:cNvPr>
          <p:cNvSpPr txBox="1"/>
          <p:nvPr/>
        </p:nvSpPr>
        <p:spPr>
          <a:xfrm>
            <a:off x="477341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sz="6667" dirty="0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7" name="Google Shape;1464;p40">
            <a:extLst>
              <a:ext uri="{FF2B5EF4-FFF2-40B4-BE49-F238E27FC236}">
                <a16:creationId xmlns:a16="http://schemas.microsoft.com/office/drawing/2014/main" id="{C11F91FD-F0FB-3DAB-4520-740AFBEC1FD1}"/>
              </a:ext>
            </a:extLst>
          </p:cNvPr>
          <p:cNvSpPr txBox="1"/>
          <p:nvPr/>
        </p:nvSpPr>
        <p:spPr>
          <a:xfrm>
            <a:off x="181757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8" name="Google Shape;1465;p40">
            <a:extLst>
              <a:ext uri="{FF2B5EF4-FFF2-40B4-BE49-F238E27FC236}">
                <a16:creationId xmlns:a16="http://schemas.microsoft.com/office/drawing/2014/main" id="{7D46816D-8455-746D-6D63-5C921CA19796}"/>
              </a:ext>
            </a:extLst>
          </p:cNvPr>
          <p:cNvSpPr txBox="1"/>
          <p:nvPr/>
        </p:nvSpPr>
        <p:spPr>
          <a:xfrm>
            <a:off x="6321313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9" name="Google Shape;1466;p40">
            <a:extLst>
              <a:ext uri="{FF2B5EF4-FFF2-40B4-BE49-F238E27FC236}">
                <a16:creationId xmlns:a16="http://schemas.microsoft.com/office/drawing/2014/main" id="{4887E1D8-1AE2-5DB3-2506-681675B3CD67}"/>
              </a:ext>
            </a:extLst>
          </p:cNvPr>
          <p:cNvSpPr txBox="1"/>
          <p:nvPr/>
        </p:nvSpPr>
        <p:spPr>
          <a:xfrm>
            <a:off x="4033279" y="6001031"/>
            <a:ext cx="482400" cy="27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6667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01" name="Google Shape;1468;p40">
            <a:extLst>
              <a:ext uri="{FF2B5EF4-FFF2-40B4-BE49-F238E27FC236}">
                <a16:creationId xmlns:a16="http://schemas.microsoft.com/office/drawing/2014/main" id="{6A546D45-6DBB-64AF-0E1C-93F0BAB4BEDE}"/>
              </a:ext>
            </a:extLst>
          </p:cNvPr>
          <p:cNvSpPr/>
          <p:nvPr/>
        </p:nvSpPr>
        <p:spPr>
          <a:xfrm>
            <a:off x="410856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۳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469;p40">
            <a:extLst>
              <a:ext uri="{FF2B5EF4-FFF2-40B4-BE49-F238E27FC236}">
                <a16:creationId xmlns:a16="http://schemas.microsoft.com/office/drawing/2014/main" id="{B01A8D44-16C0-2ACF-B461-2C3AD7FEBBE8}"/>
              </a:ext>
            </a:extLst>
          </p:cNvPr>
          <p:cNvSpPr/>
          <p:nvPr/>
        </p:nvSpPr>
        <p:spPr>
          <a:xfrm>
            <a:off x="6022225" y="5887348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۴</a:t>
            </a:r>
            <a:endParaRPr sz="4133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470;p40">
            <a:extLst>
              <a:ext uri="{FF2B5EF4-FFF2-40B4-BE49-F238E27FC236}">
                <a16:creationId xmlns:a16="http://schemas.microsoft.com/office/drawing/2014/main" id="{8B3B96F5-CCAF-12E4-A7C8-E44C38370D4D}"/>
              </a:ext>
            </a:extLst>
          </p:cNvPr>
          <p:cNvSpPr/>
          <p:nvPr/>
        </p:nvSpPr>
        <p:spPr>
          <a:xfrm>
            <a:off x="7930260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800">
                <a:solidFill>
                  <a:srgbClr val="393939"/>
                </a:solidFill>
              </a:rPr>
              <a:t> </a:t>
            </a:r>
            <a:r>
              <a:rPr lang="en" sz="3067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۵</a:t>
            </a:r>
            <a:endParaRPr sz="1467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471;p40">
            <a:extLst>
              <a:ext uri="{FF2B5EF4-FFF2-40B4-BE49-F238E27FC236}">
                <a16:creationId xmlns:a16="http://schemas.microsoft.com/office/drawing/2014/main" id="{603DFE20-0F30-12BA-7B40-05606EE848D6}"/>
              </a:ext>
            </a:extLst>
          </p:cNvPr>
          <p:cNvSpPr/>
          <p:nvPr/>
        </p:nvSpPr>
        <p:spPr>
          <a:xfrm>
            <a:off x="9835608" y="5893967"/>
            <a:ext cx="703600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467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۶</a:t>
            </a:r>
            <a:endParaRPr sz="3867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472;p40">
            <a:extLst>
              <a:ext uri="{FF2B5EF4-FFF2-40B4-BE49-F238E27FC236}">
                <a16:creationId xmlns:a16="http://schemas.microsoft.com/office/drawing/2014/main" id="{BF8A43CB-4BA2-6394-6E68-AE0E647CF9B8}"/>
              </a:ext>
            </a:extLst>
          </p:cNvPr>
          <p:cNvCxnSpPr>
            <a:cxnSpLocks/>
          </p:cNvCxnSpPr>
          <p:nvPr/>
        </p:nvCxnSpPr>
        <p:spPr>
          <a:xfrm>
            <a:off x="286027" y="6109367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473;p40">
            <a:extLst>
              <a:ext uri="{FF2B5EF4-FFF2-40B4-BE49-F238E27FC236}">
                <a16:creationId xmlns:a16="http://schemas.microsoft.com/office/drawing/2014/main" id="{309A728B-B6B1-A53D-B7D0-09E50AB79102}"/>
              </a:ext>
            </a:extLst>
          </p:cNvPr>
          <p:cNvCxnSpPr/>
          <p:nvPr/>
        </p:nvCxnSpPr>
        <p:spPr>
          <a:xfrm>
            <a:off x="4455673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7" name="Google Shape;1474;p40">
            <a:extLst>
              <a:ext uri="{FF2B5EF4-FFF2-40B4-BE49-F238E27FC236}">
                <a16:creationId xmlns:a16="http://schemas.microsoft.com/office/drawing/2014/main" id="{50EDE665-0E2B-4994-6E29-BC6AA8A7335B}"/>
              </a:ext>
            </a:extLst>
          </p:cNvPr>
          <p:cNvCxnSpPr/>
          <p:nvPr/>
        </p:nvCxnSpPr>
        <p:spPr>
          <a:xfrm>
            <a:off x="8280716" y="6325029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8" name="Google Shape;1475;p40">
            <a:extLst>
              <a:ext uri="{FF2B5EF4-FFF2-40B4-BE49-F238E27FC236}">
                <a16:creationId xmlns:a16="http://schemas.microsoft.com/office/drawing/2014/main" id="{7A26B593-3E59-3120-989F-7636C826159B}"/>
              </a:ext>
            </a:extLst>
          </p:cNvPr>
          <p:cNvCxnSpPr/>
          <p:nvPr/>
        </p:nvCxnSpPr>
        <p:spPr>
          <a:xfrm>
            <a:off x="2564792" y="6334667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09" name="Google Shape;1476;p40">
            <a:extLst>
              <a:ext uri="{FF2B5EF4-FFF2-40B4-BE49-F238E27FC236}">
                <a16:creationId xmlns:a16="http://schemas.microsoft.com/office/drawing/2014/main" id="{ABF6C5BC-009F-04F3-9AA7-AF3603D3ADE5}"/>
              </a:ext>
            </a:extLst>
          </p:cNvPr>
          <p:cNvCxnSpPr/>
          <p:nvPr/>
        </p:nvCxnSpPr>
        <p:spPr>
          <a:xfrm>
            <a:off x="6358505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10" name="Google Shape;1477;p40">
            <a:extLst>
              <a:ext uri="{FF2B5EF4-FFF2-40B4-BE49-F238E27FC236}">
                <a16:creationId xmlns:a16="http://schemas.microsoft.com/office/drawing/2014/main" id="{0B169798-7890-6136-ACC7-EA3C36AE028F}"/>
              </a:ext>
            </a:extLst>
          </p:cNvPr>
          <p:cNvCxnSpPr>
            <a:cxnSpLocks/>
          </p:cNvCxnSpPr>
          <p:nvPr/>
        </p:nvCxnSpPr>
        <p:spPr>
          <a:xfrm>
            <a:off x="10202927" y="6346856"/>
            <a:ext cx="0" cy="1180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11" name="Google Shape;1478;p40">
            <a:extLst>
              <a:ext uri="{FF2B5EF4-FFF2-40B4-BE49-F238E27FC236}">
                <a16:creationId xmlns:a16="http://schemas.microsoft.com/office/drawing/2014/main" id="{2E091D1C-2A65-CF72-5543-6D13391ADF31}"/>
              </a:ext>
            </a:extLst>
          </p:cNvPr>
          <p:cNvSpPr/>
          <p:nvPr/>
        </p:nvSpPr>
        <p:spPr>
          <a:xfrm>
            <a:off x="10793403" y="6017567"/>
            <a:ext cx="160800" cy="180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12" name="Slide Number Placeholder 2">
            <a:extLst>
              <a:ext uri="{FF2B5EF4-FFF2-40B4-BE49-F238E27FC236}">
                <a16:creationId xmlns:a16="http://schemas.microsoft.com/office/drawing/2014/main" id="{76908F55-A776-28AB-E143-B331B22EF8B8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B Nazanin" panose="00000400000000000000" pitchFamily="2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</a:pPr>
            <a:r>
              <a:rPr lang="fa-IR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۹/۲۲</a:t>
            </a:r>
            <a:endParaRPr lang="en-US" sz="20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115" name="Google Shape;1666;p44">
            <a:extLst>
              <a:ext uri="{FF2B5EF4-FFF2-40B4-BE49-F238E27FC236}">
                <a16:creationId xmlns:a16="http://schemas.microsoft.com/office/drawing/2014/main" id="{7A5EB8B6-CF39-B676-253D-79F642BD2EA9}"/>
              </a:ext>
            </a:extLst>
          </p:cNvPr>
          <p:cNvSpPr/>
          <p:nvPr/>
        </p:nvSpPr>
        <p:spPr>
          <a:xfrm>
            <a:off x="2210864" y="5903867"/>
            <a:ext cx="687647" cy="4308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۲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462;p40">
            <a:extLst>
              <a:ext uri="{FF2B5EF4-FFF2-40B4-BE49-F238E27FC236}">
                <a16:creationId xmlns:a16="http://schemas.microsoft.com/office/drawing/2014/main" id="{E41D24FE-0F9E-389B-1B9F-B4FF3264CDE2}"/>
              </a:ext>
            </a:extLst>
          </p:cNvPr>
          <p:cNvSpPr/>
          <p:nvPr/>
        </p:nvSpPr>
        <p:spPr>
          <a:xfrm>
            <a:off x="322422" y="5903867"/>
            <a:ext cx="695139" cy="430800"/>
          </a:xfrm>
          <a:prstGeom prst="ellipse">
            <a:avLst/>
          </a:prstGeom>
          <a:solidFill>
            <a:srgbClr val="5F819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۱</a:t>
            </a:r>
            <a:endParaRPr sz="31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2457;p46">
            <a:extLst>
              <a:ext uri="{FF2B5EF4-FFF2-40B4-BE49-F238E27FC236}">
                <a16:creationId xmlns:a16="http://schemas.microsoft.com/office/drawing/2014/main" id="{7A2C0299-5AC6-3993-E4CB-69FCE6ADD2CB}"/>
              </a:ext>
            </a:extLst>
          </p:cNvPr>
          <p:cNvSpPr/>
          <p:nvPr/>
        </p:nvSpPr>
        <p:spPr>
          <a:xfrm>
            <a:off x="1611501" y="3089034"/>
            <a:ext cx="1822592" cy="838200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171" name="Google Shape;2458;p46">
            <a:extLst>
              <a:ext uri="{FF2B5EF4-FFF2-40B4-BE49-F238E27FC236}">
                <a16:creationId xmlns:a16="http://schemas.microsoft.com/office/drawing/2014/main" id="{6E17DEEB-01E4-6806-8410-A7F10115EFB6}"/>
              </a:ext>
            </a:extLst>
          </p:cNvPr>
          <p:cNvSpPr/>
          <p:nvPr/>
        </p:nvSpPr>
        <p:spPr>
          <a:xfrm>
            <a:off x="4669006" y="4489222"/>
            <a:ext cx="838200" cy="838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2459;p46">
            <a:extLst>
              <a:ext uri="{FF2B5EF4-FFF2-40B4-BE49-F238E27FC236}">
                <a16:creationId xmlns:a16="http://schemas.microsoft.com/office/drawing/2014/main" id="{2EAE199C-C2F2-034D-0951-EB4184423244}"/>
              </a:ext>
            </a:extLst>
          </p:cNvPr>
          <p:cNvSpPr/>
          <p:nvPr/>
        </p:nvSpPr>
        <p:spPr>
          <a:xfrm>
            <a:off x="4669006" y="1735322"/>
            <a:ext cx="838200" cy="838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489;p46">
            <a:extLst>
              <a:ext uri="{FF2B5EF4-FFF2-40B4-BE49-F238E27FC236}">
                <a16:creationId xmlns:a16="http://schemas.microsoft.com/office/drawing/2014/main" id="{DF4D9943-AF90-D902-A065-DEED9F4E4329}"/>
              </a:ext>
            </a:extLst>
          </p:cNvPr>
          <p:cNvGrpSpPr/>
          <p:nvPr/>
        </p:nvGrpSpPr>
        <p:grpSpPr>
          <a:xfrm>
            <a:off x="4905271" y="4725684"/>
            <a:ext cx="365674" cy="365298"/>
            <a:chOff x="2418003" y="2287650"/>
            <a:chExt cx="365674" cy="365298"/>
          </a:xfrm>
        </p:grpSpPr>
        <p:sp>
          <p:nvSpPr>
            <p:cNvPr id="202" name="Google Shape;2490;p46">
              <a:extLst>
                <a:ext uri="{FF2B5EF4-FFF2-40B4-BE49-F238E27FC236}">
                  <a16:creationId xmlns:a16="http://schemas.microsoft.com/office/drawing/2014/main" id="{936F97EB-FA2F-8D21-9FEF-10411D0DC9B1}"/>
                </a:ext>
              </a:extLst>
            </p:cNvPr>
            <p:cNvSpPr/>
            <p:nvPr/>
          </p:nvSpPr>
          <p:spPr>
            <a:xfrm>
              <a:off x="2479080" y="2287650"/>
              <a:ext cx="245504" cy="279770"/>
            </a:xfrm>
            <a:custGeom>
              <a:avLst/>
              <a:gdLst/>
              <a:ahLst/>
              <a:cxnLst/>
              <a:rect l="l" t="t" r="r" b="b"/>
              <a:pathLst>
                <a:path w="7179" h="8181" extrusionOk="0">
                  <a:moveTo>
                    <a:pt x="3572" y="1"/>
                  </a:moveTo>
                  <a:cubicBezTo>
                    <a:pt x="3477" y="1"/>
                    <a:pt x="3382" y="36"/>
                    <a:pt x="3310" y="108"/>
                  </a:cubicBezTo>
                  <a:lnTo>
                    <a:pt x="167" y="3870"/>
                  </a:lnTo>
                  <a:cubicBezTo>
                    <a:pt x="0" y="4061"/>
                    <a:pt x="143" y="4370"/>
                    <a:pt x="405" y="4370"/>
                  </a:cubicBezTo>
                  <a:lnTo>
                    <a:pt x="1977" y="4370"/>
                  </a:lnTo>
                  <a:lnTo>
                    <a:pt x="1977" y="7871"/>
                  </a:lnTo>
                  <a:cubicBezTo>
                    <a:pt x="1977" y="8038"/>
                    <a:pt x="2120" y="8181"/>
                    <a:pt x="2286" y="8181"/>
                  </a:cubicBezTo>
                  <a:lnTo>
                    <a:pt x="4835" y="8181"/>
                  </a:lnTo>
                  <a:cubicBezTo>
                    <a:pt x="5001" y="8181"/>
                    <a:pt x="5168" y="8038"/>
                    <a:pt x="5144" y="7871"/>
                  </a:cubicBezTo>
                  <a:lnTo>
                    <a:pt x="5144" y="4370"/>
                  </a:lnTo>
                  <a:lnTo>
                    <a:pt x="6716" y="4370"/>
                  </a:lnTo>
                  <a:cubicBezTo>
                    <a:pt x="6733" y="4373"/>
                    <a:pt x="6751" y="4375"/>
                    <a:pt x="6767" y="4375"/>
                  </a:cubicBezTo>
                  <a:cubicBezTo>
                    <a:pt x="7024" y="4375"/>
                    <a:pt x="7179" y="4049"/>
                    <a:pt x="6978" y="3870"/>
                  </a:cubicBezTo>
                  <a:lnTo>
                    <a:pt x="3834" y="108"/>
                  </a:lnTo>
                  <a:cubicBezTo>
                    <a:pt x="3763" y="36"/>
                    <a:pt x="3668" y="1"/>
                    <a:pt x="3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491;p46">
              <a:extLst>
                <a:ext uri="{FF2B5EF4-FFF2-40B4-BE49-F238E27FC236}">
                  <a16:creationId xmlns:a16="http://schemas.microsoft.com/office/drawing/2014/main" id="{E59D9FC5-CC09-F052-E3C3-D6EA50004FF2}"/>
                </a:ext>
              </a:extLst>
            </p:cNvPr>
            <p:cNvSpPr/>
            <p:nvPr/>
          </p:nvSpPr>
          <p:spPr>
            <a:xfrm>
              <a:off x="2418003" y="2503060"/>
              <a:ext cx="365674" cy="149888"/>
            </a:xfrm>
            <a:custGeom>
              <a:avLst/>
              <a:gdLst/>
              <a:ahLst/>
              <a:cxnLst/>
              <a:rect l="l" t="t" r="r" b="b"/>
              <a:pathLst>
                <a:path w="10693" h="4383" extrusionOk="0">
                  <a:moveTo>
                    <a:pt x="333" y="0"/>
                  </a:moveTo>
                  <a:cubicBezTo>
                    <a:pt x="143" y="0"/>
                    <a:pt x="0" y="143"/>
                    <a:pt x="0" y="310"/>
                  </a:cubicBezTo>
                  <a:lnTo>
                    <a:pt x="0" y="3454"/>
                  </a:lnTo>
                  <a:cubicBezTo>
                    <a:pt x="0" y="3954"/>
                    <a:pt x="429" y="4382"/>
                    <a:pt x="953" y="4382"/>
                  </a:cubicBezTo>
                  <a:lnTo>
                    <a:pt x="9740" y="4382"/>
                  </a:lnTo>
                  <a:cubicBezTo>
                    <a:pt x="10264" y="4382"/>
                    <a:pt x="10693" y="3954"/>
                    <a:pt x="10693" y="3454"/>
                  </a:cubicBezTo>
                  <a:lnTo>
                    <a:pt x="10693" y="310"/>
                  </a:lnTo>
                  <a:cubicBezTo>
                    <a:pt x="10693" y="143"/>
                    <a:pt x="10550" y="0"/>
                    <a:pt x="10383" y="0"/>
                  </a:cubicBezTo>
                  <a:lnTo>
                    <a:pt x="9121" y="0"/>
                  </a:lnTo>
                  <a:cubicBezTo>
                    <a:pt x="8954" y="0"/>
                    <a:pt x="8811" y="143"/>
                    <a:pt x="8811" y="310"/>
                  </a:cubicBezTo>
                  <a:lnTo>
                    <a:pt x="8811" y="2501"/>
                  </a:lnTo>
                  <a:lnTo>
                    <a:pt x="1881" y="2501"/>
                  </a:lnTo>
                  <a:lnTo>
                    <a:pt x="1881" y="310"/>
                  </a:lnTo>
                  <a:cubicBezTo>
                    <a:pt x="1905" y="143"/>
                    <a:pt x="1739" y="0"/>
                    <a:pt x="1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2492;p46">
            <a:extLst>
              <a:ext uri="{FF2B5EF4-FFF2-40B4-BE49-F238E27FC236}">
                <a16:creationId xmlns:a16="http://schemas.microsoft.com/office/drawing/2014/main" id="{A8DD0963-672D-F642-57C1-38342AE3205F}"/>
              </a:ext>
            </a:extLst>
          </p:cNvPr>
          <p:cNvGrpSpPr/>
          <p:nvPr/>
        </p:nvGrpSpPr>
        <p:grpSpPr>
          <a:xfrm>
            <a:off x="4908916" y="1975228"/>
            <a:ext cx="358390" cy="358390"/>
            <a:chOff x="3209573" y="3461582"/>
            <a:chExt cx="358390" cy="358390"/>
          </a:xfrm>
        </p:grpSpPr>
        <p:sp>
          <p:nvSpPr>
            <p:cNvPr id="205" name="Google Shape;2493;p46">
              <a:extLst>
                <a:ext uri="{FF2B5EF4-FFF2-40B4-BE49-F238E27FC236}">
                  <a16:creationId xmlns:a16="http://schemas.microsoft.com/office/drawing/2014/main" id="{DE5D7632-2891-6A7C-1C3B-0AC51B927189}"/>
                </a:ext>
              </a:extLst>
            </p:cNvPr>
            <p:cNvSpPr/>
            <p:nvPr/>
          </p:nvSpPr>
          <p:spPr>
            <a:xfrm>
              <a:off x="3269247" y="3461582"/>
              <a:ext cx="239041" cy="274914"/>
            </a:xfrm>
            <a:custGeom>
              <a:avLst/>
              <a:gdLst/>
              <a:ahLst/>
              <a:cxnLst/>
              <a:rect l="l" t="t" r="r" b="b"/>
              <a:pathLst>
                <a:path w="6990" h="8039" extrusionOk="0">
                  <a:moveTo>
                    <a:pt x="2257" y="1"/>
                  </a:moveTo>
                  <a:cubicBezTo>
                    <a:pt x="2090" y="1"/>
                    <a:pt x="1947" y="144"/>
                    <a:pt x="1947" y="311"/>
                  </a:cubicBezTo>
                  <a:lnTo>
                    <a:pt x="1947" y="3740"/>
                  </a:lnTo>
                  <a:lnTo>
                    <a:pt x="423" y="3740"/>
                  </a:lnTo>
                  <a:cubicBezTo>
                    <a:pt x="413" y="3739"/>
                    <a:pt x="404" y="3739"/>
                    <a:pt x="394" y="3739"/>
                  </a:cubicBezTo>
                  <a:cubicBezTo>
                    <a:pt x="128" y="3739"/>
                    <a:pt x="1" y="4056"/>
                    <a:pt x="185" y="4240"/>
                  </a:cubicBezTo>
                  <a:lnTo>
                    <a:pt x="3281" y="7931"/>
                  </a:lnTo>
                  <a:cubicBezTo>
                    <a:pt x="3340" y="8003"/>
                    <a:pt x="3424" y="8038"/>
                    <a:pt x="3510" y="8038"/>
                  </a:cubicBezTo>
                  <a:cubicBezTo>
                    <a:pt x="3596" y="8038"/>
                    <a:pt x="3685" y="8003"/>
                    <a:pt x="3757" y="7931"/>
                  </a:cubicBezTo>
                  <a:lnTo>
                    <a:pt x="6829" y="4240"/>
                  </a:lnTo>
                  <a:cubicBezTo>
                    <a:pt x="6990" y="4056"/>
                    <a:pt x="6862" y="3739"/>
                    <a:pt x="6617" y="3739"/>
                  </a:cubicBezTo>
                  <a:cubicBezTo>
                    <a:pt x="6609" y="3739"/>
                    <a:pt x="6600" y="3739"/>
                    <a:pt x="6591" y="3740"/>
                  </a:cubicBezTo>
                  <a:lnTo>
                    <a:pt x="5043" y="3740"/>
                  </a:lnTo>
                  <a:lnTo>
                    <a:pt x="5043" y="311"/>
                  </a:lnTo>
                  <a:cubicBezTo>
                    <a:pt x="5043" y="144"/>
                    <a:pt x="4924" y="1"/>
                    <a:pt x="4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494;p46">
              <a:extLst>
                <a:ext uri="{FF2B5EF4-FFF2-40B4-BE49-F238E27FC236}">
                  <a16:creationId xmlns:a16="http://schemas.microsoft.com/office/drawing/2014/main" id="{2D85D25A-50C7-AE79-B74F-58037F2095F0}"/>
                </a:ext>
              </a:extLst>
            </p:cNvPr>
            <p:cNvSpPr/>
            <p:nvPr/>
          </p:nvSpPr>
          <p:spPr>
            <a:xfrm>
              <a:off x="3209573" y="3673333"/>
              <a:ext cx="358390" cy="146639"/>
            </a:xfrm>
            <a:custGeom>
              <a:avLst/>
              <a:gdLst/>
              <a:ahLst/>
              <a:cxnLst/>
              <a:rect l="l" t="t" r="r" b="b"/>
              <a:pathLst>
                <a:path w="10480" h="4288" extrusionOk="0">
                  <a:moveTo>
                    <a:pt x="310" y="1"/>
                  </a:moveTo>
                  <a:cubicBezTo>
                    <a:pt x="144" y="1"/>
                    <a:pt x="1" y="120"/>
                    <a:pt x="1" y="286"/>
                  </a:cubicBezTo>
                  <a:lnTo>
                    <a:pt x="1" y="3358"/>
                  </a:lnTo>
                  <a:cubicBezTo>
                    <a:pt x="1" y="3882"/>
                    <a:pt x="429" y="4287"/>
                    <a:pt x="930" y="4287"/>
                  </a:cubicBezTo>
                  <a:lnTo>
                    <a:pt x="9574" y="4287"/>
                  </a:lnTo>
                  <a:cubicBezTo>
                    <a:pt x="10074" y="4287"/>
                    <a:pt x="10479" y="3882"/>
                    <a:pt x="10479" y="3358"/>
                  </a:cubicBezTo>
                  <a:lnTo>
                    <a:pt x="10479" y="310"/>
                  </a:lnTo>
                  <a:cubicBezTo>
                    <a:pt x="10479" y="144"/>
                    <a:pt x="10360" y="1"/>
                    <a:pt x="10193" y="1"/>
                  </a:cubicBezTo>
                  <a:lnTo>
                    <a:pt x="8931" y="1"/>
                  </a:lnTo>
                  <a:cubicBezTo>
                    <a:pt x="8765" y="1"/>
                    <a:pt x="8645" y="120"/>
                    <a:pt x="8645" y="286"/>
                  </a:cubicBezTo>
                  <a:lnTo>
                    <a:pt x="8645" y="2454"/>
                  </a:lnTo>
                  <a:lnTo>
                    <a:pt x="1834" y="2454"/>
                  </a:lnTo>
                  <a:lnTo>
                    <a:pt x="1834" y="286"/>
                  </a:lnTo>
                  <a:cubicBezTo>
                    <a:pt x="1834" y="120"/>
                    <a:pt x="1692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2495;p46">
            <a:extLst>
              <a:ext uri="{FF2B5EF4-FFF2-40B4-BE49-F238E27FC236}">
                <a16:creationId xmlns:a16="http://schemas.microsoft.com/office/drawing/2014/main" id="{B424B40D-7965-78CD-4F6F-E6C36186A9D8}"/>
              </a:ext>
            </a:extLst>
          </p:cNvPr>
          <p:cNvSpPr txBox="1"/>
          <p:nvPr/>
        </p:nvSpPr>
        <p:spPr>
          <a:xfrm>
            <a:off x="1729044" y="3197022"/>
            <a:ext cx="1590749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روش‌های</a:t>
            </a:r>
            <a:r>
              <a:rPr lang="fa-IR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مهندسی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9" name="Google Shape;2497;p46">
            <a:extLst>
              <a:ext uri="{FF2B5EF4-FFF2-40B4-BE49-F238E27FC236}">
                <a16:creationId xmlns:a16="http://schemas.microsoft.com/office/drawing/2014/main" id="{D31A6727-E2F6-367C-FF63-65814E5F2E5D}"/>
              </a:ext>
            </a:extLst>
          </p:cNvPr>
          <p:cNvSpPr txBox="1"/>
          <p:nvPr/>
        </p:nvSpPr>
        <p:spPr>
          <a:xfrm>
            <a:off x="5628156" y="1817709"/>
            <a:ext cx="20574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روش جامع‌ </a:t>
            </a:r>
            <a:r>
              <a:rPr lang="fa-IR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تفصیلی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11" name="Google Shape;2499;p46">
            <a:extLst>
              <a:ext uri="{FF2B5EF4-FFF2-40B4-BE49-F238E27FC236}">
                <a16:creationId xmlns:a16="http://schemas.microsoft.com/office/drawing/2014/main" id="{EC8CE747-C081-6B78-63DF-5DDE0A7A32B4}"/>
              </a:ext>
            </a:extLst>
          </p:cNvPr>
          <p:cNvGrpSpPr/>
          <p:nvPr/>
        </p:nvGrpSpPr>
        <p:grpSpPr>
          <a:xfrm>
            <a:off x="5628156" y="4571634"/>
            <a:ext cx="2057400" cy="673400"/>
            <a:chOff x="4327663" y="3976175"/>
            <a:chExt cx="2057400" cy="673400"/>
          </a:xfrm>
        </p:grpSpPr>
        <p:sp>
          <p:nvSpPr>
            <p:cNvPr id="212" name="Google Shape;2500;p46">
              <a:extLst>
                <a:ext uri="{FF2B5EF4-FFF2-40B4-BE49-F238E27FC236}">
                  <a16:creationId xmlns:a16="http://schemas.microsoft.com/office/drawing/2014/main" id="{2FD7FF5B-CA57-D6BD-B345-714F162F4CC6}"/>
                </a:ext>
              </a:extLst>
            </p:cNvPr>
            <p:cNvSpPr txBox="1"/>
            <p:nvPr/>
          </p:nvSpPr>
          <p:spPr>
            <a:xfrm>
              <a:off x="4327663" y="3976175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a-IR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روش </a:t>
              </a:r>
              <a:r>
                <a:rPr lang="en-US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س</a:t>
              </a:r>
              <a:r>
                <a:rPr lang="fa-IR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اده</a:t>
              </a:r>
              <a:r>
                <a:rPr lang="fa-IR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شده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3" name="Google Shape;2501;p46">
              <a:extLst>
                <a:ext uri="{FF2B5EF4-FFF2-40B4-BE49-F238E27FC236}">
                  <a16:creationId xmlns:a16="http://schemas.microsoft.com/office/drawing/2014/main" id="{1534690C-54CA-618C-D79C-E38008BB6BEC}"/>
                </a:ext>
              </a:extLst>
            </p:cNvPr>
            <p:cNvSpPr txBox="1"/>
            <p:nvPr/>
          </p:nvSpPr>
          <p:spPr>
            <a:xfrm>
              <a:off x="4327663" y="4317775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23" name="Google Shape;2511;p46">
            <a:extLst>
              <a:ext uri="{FF2B5EF4-FFF2-40B4-BE49-F238E27FC236}">
                <a16:creationId xmlns:a16="http://schemas.microsoft.com/office/drawing/2014/main" id="{FEBF7534-ABE1-C525-B3B7-8D5881E95689}"/>
              </a:ext>
            </a:extLst>
          </p:cNvPr>
          <p:cNvCxnSpPr>
            <a:cxnSpLocks/>
            <a:stCxn id="170" idx="3"/>
            <a:endCxn id="172" idx="2"/>
          </p:cNvCxnSpPr>
          <p:nvPr/>
        </p:nvCxnSpPr>
        <p:spPr>
          <a:xfrm flipV="1">
            <a:off x="3434093" y="2154422"/>
            <a:ext cx="1234913" cy="135371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" name="Google Shape;2512;p46">
            <a:extLst>
              <a:ext uri="{FF2B5EF4-FFF2-40B4-BE49-F238E27FC236}">
                <a16:creationId xmlns:a16="http://schemas.microsoft.com/office/drawing/2014/main" id="{9E54690E-42D2-8ADD-1598-071D74EBDB6A}"/>
              </a:ext>
            </a:extLst>
          </p:cNvPr>
          <p:cNvCxnSpPr>
            <a:cxnSpLocks/>
            <a:stCxn id="170" idx="3"/>
            <a:endCxn id="171" idx="2"/>
          </p:cNvCxnSpPr>
          <p:nvPr/>
        </p:nvCxnSpPr>
        <p:spPr>
          <a:xfrm>
            <a:off x="3434093" y="3508134"/>
            <a:ext cx="1234913" cy="140018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1266" name="Picture 2" descr="Energy2D - Interactive Heat Transfer Simulations for Everyone">
            <a:extLst>
              <a:ext uri="{FF2B5EF4-FFF2-40B4-BE49-F238E27FC236}">
                <a16:creationId xmlns:a16="http://schemas.microsoft.com/office/drawing/2014/main" id="{E35A5122-281A-4DCE-52FD-7BA805B4D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320" y="1829820"/>
            <a:ext cx="2621486" cy="1311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9" name="Google Shape;1428;p39">
            <a:extLst>
              <a:ext uri="{FF2B5EF4-FFF2-40B4-BE49-F238E27FC236}">
                <a16:creationId xmlns:a16="http://schemas.microsoft.com/office/drawing/2014/main" id="{28BA53A0-11DB-7705-FCBD-E6D03296AF44}"/>
              </a:ext>
            </a:extLst>
          </p:cNvPr>
          <p:cNvSpPr txBox="1">
            <a:spLocks/>
          </p:cNvSpPr>
          <p:nvPr/>
        </p:nvSpPr>
        <p:spPr>
          <a:xfrm>
            <a:off x="2921100" y="1491987"/>
            <a:ext cx="8061580" cy="34488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marR="0" indent="-40640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●"/>
            </a:pP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  <a:p>
            <a:pPr marL="50800" marR="0" algn="r" rtl="1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</a:pPr>
            <a:endParaRPr lang="fa-IR" sz="2400" dirty="0">
              <a:latin typeface="B Nazanin" pitchFamily="2" charset="-78"/>
              <a:ea typeface="Calibri"/>
              <a:cs typeface="B Nazanin" pitchFamily="2" charset="-78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B5F1E1-82DF-AF68-D6C6-B012F0DF7F9D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33827" y="2143323"/>
            <a:ext cx="4585951" cy="2574684"/>
          </a:xfrm>
          <a:prstGeom prst="ellipse">
            <a:avLst/>
          </a:prstGeom>
          <a:ln w="63500" cap="rnd">
            <a:solidFill>
              <a:schemeClr val="accent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  <a:softEdge rad="317500"/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48735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3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3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3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3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3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3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3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3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3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30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71" grpId="0" animBg="1"/>
      <p:bldP spid="172" grpId="0" animBg="1"/>
      <p:bldP spid="207" grpId="0"/>
      <p:bldP spid="209" grpId="0"/>
    </p:bldLst>
  </p:timing>
</p:sld>
</file>

<file path=ppt/theme/theme1.xml><?xml version="1.0" encoding="utf-8"?>
<a:theme xmlns:a="http://schemas.openxmlformats.org/drawingml/2006/main" name="Electricity">
  <a:themeElements>
    <a:clrScheme name="Simple Light">
      <a:dk1>
        <a:srgbClr val="FFFFFF"/>
      </a:dk1>
      <a:lt1>
        <a:srgbClr val="4A237E"/>
      </a:lt1>
      <a:dk2>
        <a:srgbClr val="60DB92"/>
      </a:dk2>
      <a:lt2>
        <a:srgbClr val="797EFC"/>
      </a:lt2>
      <a:accent1>
        <a:srgbClr val="FEBC71"/>
      </a:accent1>
      <a:accent2>
        <a:srgbClr val="F2648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ectricity" id="{47302E23-173E-A04C-A1DB-1163568D3B37}" vid="{C7DB0579-8ADC-5940-B14D-D63FE7621DA0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Electricity">
  <a:themeElements>
    <a:clrScheme name="Simple Light">
      <a:dk1>
        <a:srgbClr val="FFFFFF"/>
      </a:dk1>
      <a:lt1>
        <a:srgbClr val="4A237E"/>
      </a:lt1>
      <a:dk2>
        <a:srgbClr val="60DB92"/>
      </a:dk2>
      <a:lt2>
        <a:srgbClr val="797EFC"/>
      </a:lt2>
      <a:accent1>
        <a:srgbClr val="FEBC71"/>
      </a:accent1>
      <a:accent2>
        <a:srgbClr val="F2648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ectricity" id="{47302E23-173E-A04C-A1DB-1163568D3B37}" vid="{C7DB0579-8ADC-5940-B14D-D63FE7621DA0}"/>
    </a:ext>
  </a:extLst>
</a:theme>
</file>

<file path=ppt/theme/theme4.xml><?xml version="1.0" encoding="utf-8"?>
<a:theme xmlns:a="http://schemas.openxmlformats.org/drawingml/2006/main" name="1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heme1">
  <a:themeElements>
    <a:clrScheme name="Custom 2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73605B"/>
      </a:accent1>
      <a:accent2>
        <a:srgbClr val="2D4262"/>
      </a:accent2>
      <a:accent3>
        <a:srgbClr val="D09683"/>
      </a:accent3>
      <a:accent4>
        <a:srgbClr val="D09683"/>
      </a:accent4>
      <a:accent5>
        <a:srgbClr val="2D4262"/>
      </a:accent5>
      <a:accent6>
        <a:srgbClr val="3F3A40"/>
      </a:accent6>
      <a:hlink>
        <a:srgbClr val="73605B"/>
      </a:hlink>
      <a:folHlink>
        <a:srgbClr val="3F3A4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1693F650-6ADB-C641-895B-9BB46D44A738}" vid="{B6EE2E81-F6D1-144B-84A8-EEC0E0C96D68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Electricity</Template>
  <TotalTime>780</TotalTime>
  <Words>824</Words>
  <Application>Microsoft Macintosh PowerPoint</Application>
  <PresentationFormat>Widescreen</PresentationFormat>
  <Paragraphs>255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22</vt:i4>
      </vt:variant>
    </vt:vector>
  </HeadingPairs>
  <TitlesOfParts>
    <vt:vector size="44" baseType="lpstr">
      <vt:lpstr>Anaheim</vt:lpstr>
      <vt:lpstr>Arial</vt:lpstr>
      <vt:lpstr>B Nazanin</vt:lpstr>
      <vt:lpstr>Bitter</vt:lpstr>
      <vt:lpstr>Bitter ExtraBold</vt:lpstr>
      <vt:lpstr>Calibri</vt:lpstr>
      <vt:lpstr>Fira Sans Extra Condensed</vt:lpstr>
      <vt:lpstr>Open Sans</vt:lpstr>
      <vt:lpstr>Oswald</vt:lpstr>
      <vt:lpstr>Oswald Regular</vt:lpstr>
      <vt:lpstr>Proxima Nova</vt:lpstr>
      <vt:lpstr>Proxima Nova Semibold</vt:lpstr>
      <vt:lpstr>Questrial</vt:lpstr>
      <vt:lpstr>Roboto</vt:lpstr>
      <vt:lpstr>Roboto Condensed Light</vt:lpstr>
      <vt:lpstr>Roboto Mono</vt:lpstr>
      <vt:lpstr>Wingdings</vt:lpstr>
      <vt:lpstr>Electricity</vt:lpstr>
      <vt:lpstr>Slidesgo Final Pages</vt:lpstr>
      <vt:lpstr>1_Electricity</vt:lpstr>
      <vt:lpstr>1_Slidesgo Final Pages</vt:lpstr>
      <vt:lpstr>Theme1</vt:lpstr>
      <vt:lpstr>بررسی الگوریتم‌های هوش مصنوعی در پیش‌بینی مصرف انرژی ساختمان‌ها</vt:lpstr>
      <vt:lpstr>اهداف ارائه</vt:lpstr>
      <vt:lpstr>سیر ارائه</vt:lpstr>
      <vt:lpstr>مقدمه</vt:lpstr>
      <vt:lpstr>مصرف انرژی</vt:lpstr>
      <vt:lpstr>کاربرد پیش بینی مصرف انرژی</vt:lpstr>
      <vt:lpstr>روش‌های پیش‌بینی</vt:lpstr>
      <vt:lpstr>روش‌های آماری </vt:lpstr>
      <vt:lpstr>روش‌های مهندسی </vt:lpstr>
      <vt:lpstr>     روش‌های هوش مصنوعی </vt:lpstr>
      <vt:lpstr>الگوریتم‌های هوش مصنوعی</vt:lpstr>
      <vt:lpstr>          الگوریتم‌های هوش مصنوعی </vt:lpstr>
      <vt:lpstr>الگوریتم‌های هوش مصنوعی</vt:lpstr>
      <vt:lpstr>معیارهای ارزیابی</vt:lpstr>
      <vt:lpstr>          معیار ارزیابی</vt:lpstr>
      <vt:lpstr>نتایج تجربی</vt:lpstr>
      <vt:lpstr>           جدول مقایسه ای نتایج الگوریتم ها</vt:lpstr>
      <vt:lpstr>جمع بندی</vt:lpstr>
      <vt:lpstr>نتیجه‌گیری و پیشنهادها </vt:lpstr>
      <vt:lpstr>منابع و مراجع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farshid nooshi</dc:creator>
  <cp:lastModifiedBy>farshid nooshi</cp:lastModifiedBy>
  <cp:revision>13</cp:revision>
  <dcterms:created xsi:type="dcterms:W3CDTF">2022-05-01T14:11:34Z</dcterms:created>
  <dcterms:modified xsi:type="dcterms:W3CDTF">2022-06-15T19:20:09Z</dcterms:modified>
</cp:coreProperties>
</file>

<file path=docProps/thumbnail.jpeg>
</file>